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4" r:id="rId1"/>
  </p:sldMasterIdLst>
  <p:notesMasterIdLst>
    <p:notesMasterId r:id="rId75"/>
  </p:notesMasterIdLst>
  <p:sldIdLst>
    <p:sldId id="1488" r:id="rId2"/>
    <p:sldId id="1491" r:id="rId3"/>
    <p:sldId id="1556" r:id="rId4"/>
    <p:sldId id="1549" r:id="rId5"/>
    <p:sldId id="1490" r:id="rId6"/>
    <p:sldId id="1512" r:id="rId7"/>
    <p:sldId id="1492" r:id="rId8"/>
    <p:sldId id="1493" r:id="rId9"/>
    <p:sldId id="1494" r:id="rId10"/>
    <p:sldId id="1495" r:id="rId11"/>
    <p:sldId id="1496" r:id="rId12"/>
    <p:sldId id="1503" r:id="rId13"/>
    <p:sldId id="1564" r:id="rId14"/>
    <p:sldId id="1498" r:id="rId15"/>
    <p:sldId id="1499" r:id="rId16"/>
    <p:sldId id="1500" r:id="rId17"/>
    <p:sldId id="1502" r:id="rId18"/>
    <p:sldId id="1506" r:id="rId19"/>
    <p:sldId id="1501" r:id="rId20"/>
    <p:sldId id="1504" r:id="rId21"/>
    <p:sldId id="1505" r:id="rId22"/>
    <p:sldId id="1508" r:id="rId23"/>
    <p:sldId id="1509" r:id="rId24"/>
    <p:sldId id="1561" r:id="rId25"/>
    <p:sldId id="1510" r:id="rId26"/>
    <p:sldId id="1511" r:id="rId27"/>
    <p:sldId id="1497" r:id="rId28"/>
    <p:sldId id="1562" r:id="rId29"/>
    <p:sldId id="1514" r:id="rId30"/>
    <p:sldId id="1515" r:id="rId31"/>
    <p:sldId id="1517" r:id="rId32"/>
    <p:sldId id="1516" r:id="rId33"/>
    <p:sldId id="1518" r:id="rId34"/>
    <p:sldId id="1519" r:id="rId35"/>
    <p:sldId id="1520" r:id="rId36"/>
    <p:sldId id="1522" r:id="rId37"/>
    <p:sldId id="1563" r:id="rId38"/>
    <p:sldId id="1527" r:id="rId39"/>
    <p:sldId id="1523" r:id="rId40"/>
    <p:sldId id="1535" r:id="rId41"/>
    <p:sldId id="1537" r:id="rId42"/>
    <p:sldId id="1538" r:id="rId43"/>
    <p:sldId id="1542" r:id="rId44"/>
    <p:sldId id="1543" r:id="rId45"/>
    <p:sldId id="1536" r:id="rId46"/>
    <p:sldId id="1540" r:id="rId47"/>
    <p:sldId id="1544" r:id="rId48"/>
    <p:sldId id="1545" r:id="rId49"/>
    <p:sldId id="1539" r:id="rId50"/>
    <p:sldId id="1531" r:id="rId51"/>
    <p:sldId id="1532" r:id="rId52"/>
    <p:sldId id="1555" r:id="rId53"/>
    <p:sldId id="1533" r:id="rId54"/>
    <p:sldId id="1534" r:id="rId55"/>
    <p:sldId id="1546" r:id="rId56"/>
    <p:sldId id="1547" r:id="rId57"/>
    <p:sldId id="1550" r:id="rId58"/>
    <p:sldId id="1551" r:id="rId59"/>
    <p:sldId id="1548" r:id="rId60"/>
    <p:sldId id="1552" r:id="rId61"/>
    <p:sldId id="1553" r:id="rId62"/>
    <p:sldId id="1554" r:id="rId63"/>
    <p:sldId id="1526" r:id="rId64"/>
    <p:sldId id="1528" r:id="rId65"/>
    <p:sldId id="1557" r:id="rId66"/>
    <p:sldId id="1524" r:id="rId67"/>
    <p:sldId id="1525" r:id="rId68"/>
    <p:sldId id="1558" r:id="rId69"/>
    <p:sldId id="1559" r:id="rId70"/>
    <p:sldId id="1560" r:id="rId71"/>
    <p:sldId id="1566" r:id="rId72"/>
    <p:sldId id="1567" r:id="rId73"/>
    <p:sldId id="1565" r:id="rId7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45469"/>
    <a:srgbClr val="F29B26"/>
    <a:srgbClr val="BD392F"/>
    <a:srgbClr val="F2F2F2"/>
    <a:srgbClr val="44546A"/>
    <a:srgbClr val="374557"/>
    <a:srgbClr val="4472C4"/>
    <a:srgbClr val="F7F7F7"/>
    <a:srgbClr val="FF6F61"/>
    <a:srgbClr val="2023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47" autoAdjust="0"/>
    <p:restoredTop sz="96357" autoAdjust="0"/>
  </p:normalViewPr>
  <p:slideViewPr>
    <p:cSldViewPr snapToGrid="0" snapToObjects="1">
      <p:cViewPr varScale="1">
        <p:scale>
          <a:sx n="146" d="100"/>
          <a:sy n="146" d="100"/>
        </p:scale>
        <p:origin x="402" y="114"/>
      </p:cViewPr>
      <p:guideLst/>
    </p:cSldViewPr>
  </p:slideViewPr>
  <p:notesTextViewPr>
    <p:cViewPr>
      <p:scale>
        <a:sx n="3" d="2"/>
        <a:sy n="3" d="2"/>
      </p:scale>
      <p:origin x="0" y="0"/>
    </p:cViewPr>
  </p:notesTextViewPr>
  <p:sorterViewPr>
    <p:cViewPr>
      <p:scale>
        <a:sx n="65" d="100"/>
        <a:sy n="65" d="100"/>
      </p:scale>
      <p:origin x="0" y="-36072"/>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11/29/2020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‹Nº›</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301684" rtl="0" eaLnBrk="1" latinLnBrk="0" hangingPunct="1">
      <a:defRPr sz="792" kern="1200">
        <a:solidFill>
          <a:schemeClr val="tx1"/>
        </a:solidFill>
        <a:latin typeface="Lato Light"/>
        <a:ea typeface="+mn-ea"/>
        <a:cs typeface="+mn-cs"/>
      </a:defRPr>
    </a:lvl1pPr>
    <a:lvl2pPr marL="301684" algn="l" defTabSz="301684" rtl="0" eaLnBrk="1" latinLnBrk="0" hangingPunct="1">
      <a:defRPr sz="792" kern="1200">
        <a:solidFill>
          <a:schemeClr val="tx1"/>
        </a:solidFill>
        <a:latin typeface="Lato Light"/>
        <a:ea typeface="+mn-ea"/>
        <a:cs typeface="+mn-cs"/>
      </a:defRPr>
    </a:lvl2pPr>
    <a:lvl3pPr marL="603368" algn="l" defTabSz="301684" rtl="0" eaLnBrk="1" latinLnBrk="0" hangingPunct="1">
      <a:defRPr sz="792" kern="1200">
        <a:solidFill>
          <a:schemeClr val="tx1"/>
        </a:solidFill>
        <a:latin typeface="Lato Light"/>
        <a:ea typeface="+mn-ea"/>
        <a:cs typeface="+mn-cs"/>
      </a:defRPr>
    </a:lvl3pPr>
    <a:lvl4pPr marL="905052" algn="l" defTabSz="301684" rtl="0" eaLnBrk="1" latinLnBrk="0" hangingPunct="1">
      <a:defRPr sz="792" kern="1200">
        <a:solidFill>
          <a:schemeClr val="tx1"/>
        </a:solidFill>
        <a:latin typeface="Lato Light"/>
        <a:ea typeface="+mn-ea"/>
        <a:cs typeface="+mn-cs"/>
      </a:defRPr>
    </a:lvl4pPr>
    <a:lvl5pPr marL="1206737" algn="l" defTabSz="301684" rtl="0" eaLnBrk="1" latinLnBrk="0" hangingPunct="1">
      <a:defRPr sz="792" kern="1200">
        <a:solidFill>
          <a:schemeClr val="tx1"/>
        </a:solidFill>
        <a:latin typeface="Lato Light"/>
        <a:ea typeface="+mn-ea"/>
        <a:cs typeface="+mn-cs"/>
      </a:defRPr>
    </a:lvl5pPr>
    <a:lvl6pPr marL="1508421" algn="l" defTabSz="301684" rtl="0" eaLnBrk="1" latinLnBrk="0" hangingPunct="1">
      <a:defRPr sz="792" kern="1200">
        <a:solidFill>
          <a:schemeClr val="tx1"/>
        </a:solidFill>
        <a:latin typeface="+mn-lt"/>
        <a:ea typeface="+mn-ea"/>
        <a:cs typeface="+mn-cs"/>
      </a:defRPr>
    </a:lvl6pPr>
    <a:lvl7pPr marL="1810105" algn="l" defTabSz="301684" rtl="0" eaLnBrk="1" latinLnBrk="0" hangingPunct="1">
      <a:defRPr sz="792" kern="1200">
        <a:solidFill>
          <a:schemeClr val="tx1"/>
        </a:solidFill>
        <a:latin typeface="+mn-lt"/>
        <a:ea typeface="+mn-ea"/>
        <a:cs typeface="+mn-cs"/>
      </a:defRPr>
    </a:lvl7pPr>
    <a:lvl8pPr marL="2111789" algn="l" defTabSz="301684" rtl="0" eaLnBrk="1" latinLnBrk="0" hangingPunct="1">
      <a:defRPr sz="792" kern="1200">
        <a:solidFill>
          <a:schemeClr val="tx1"/>
        </a:solidFill>
        <a:latin typeface="+mn-lt"/>
        <a:ea typeface="+mn-ea"/>
        <a:cs typeface="+mn-cs"/>
      </a:defRPr>
    </a:lvl8pPr>
    <a:lvl9pPr marL="2413473" algn="l" defTabSz="301684" rtl="0" eaLnBrk="1" latinLnBrk="0" hangingPunct="1">
      <a:defRPr sz="792"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E2C88-6C8F-484D-AF69-578F576B1F44}" type="slidenum">
              <a:rPr lang="en-US" smtClean="0"/>
              <a:pPr/>
              <a:t>‹Nº›</a:t>
            </a:fld>
            <a:endParaRPr lang="en-US" dirty="0"/>
          </a:p>
        </p:txBody>
      </p:sp>
    </p:spTree>
    <p:extLst>
      <p:ext uri="{BB962C8B-B14F-4D97-AF65-F5344CB8AC3E}">
        <p14:creationId xmlns:p14="http://schemas.microsoft.com/office/powerpoint/2010/main" val="57619335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E2C88-6C8F-484D-AF69-578F576B1F44}" type="slidenum">
              <a:rPr lang="en-US" smtClean="0"/>
              <a:pPr/>
              <a:t>‹Nº›</a:t>
            </a:fld>
            <a:endParaRPr lang="en-US" dirty="0"/>
          </a:p>
        </p:txBody>
      </p:sp>
    </p:spTree>
    <p:extLst>
      <p:ext uri="{BB962C8B-B14F-4D97-AF65-F5344CB8AC3E}">
        <p14:creationId xmlns:p14="http://schemas.microsoft.com/office/powerpoint/2010/main" val="179578656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E2C88-6C8F-484D-AF69-578F576B1F44}" type="slidenum">
              <a:rPr lang="en-US" smtClean="0"/>
              <a:pPr/>
              <a:t>‹Nº›</a:t>
            </a:fld>
            <a:endParaRPr lang="en-US" dirty="0"/>
          </a:p>
        </p:txBody>
      </p:sp>
    </p:spTree>
    <p:extLst>
      <p:ext uri="{BB962C8B-B14F-4D97-AF65-F5344CB8AC3E}">
        <p14:creationId xmlns:p14="http://schemas.microsoft.com/office/powerpoint/2010/main" val="28589458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lium_Break">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5051638" y="16732"/>
            <a:ext cx="4159382" cy="5059253"/>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465840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8513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Rectangle 1"/>
          <p:cNvSpPr/>
          <p:nvPr userDrawn="1"/>
        </p:nvSpPr>
        <p:spPr>
          <a:xfrm>
            <a:off x="3254218" y="4700244"/>
            <a:ext cx="2651893" cy="3763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1042783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etitors">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6057119" y="1354873"/>
            <a:ext cx="2183013" cy="1048194"/>
          </a:xfr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4"/>
          </p:nvPr>
        </p:nvSpPr>
        <p:spPr>
          <a:xfrm>
            <a:off x="903892" y="1354873"/>
            <a:ext cx="2183013" cy="1048194"/>
          </a:xfr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5"/>
          </p:nvPr>
        </p:nvSpPr>
        <p:spPr>
          <a:xfrm>
            <a:off x="3480506" y="1354873"/>
            <a:ext cx="2183013" cy="1048194"/>
          </a:xfr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665372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mpetitors">
    <p:spTree>
      <p:nvGrpSpPr>
        <p:cNvPr id="1" name=""/>
        <p:cNvGrpSpPr/>
        <p:nvPr/>
      </p:nvGrpSpPr>
      <p:grpSpPr>
        <a:xfrm>
          <a:off x="0" y="0"/>
          <a:ext cx="0" cy="0"/>
          <a:chOff x="0" y="0"/>
          <a:chExt cx="0" cy="0"/>
        </a:xfrm>
      </p:grpSpPr>
      <p:sp>
        <p:nvSpPr>
          <p:cNvPr id="34" name="Picture Placeholder 13"/>
          <p:cNvSpPr>
            <a:spLocks noGrp="1"/>
          </p:cNvSpPr>
          <p:nvPr>
            <p:ph type="pic" sz="quarter" idx="14"/>
          </p:nvPr>
        </p:nvSpPr>
        <p:spPr>
          <a:xfrm>
            <a:off x="5735785" y="1279204"/>
            <a:ext cx="2788757" cy="3006332"/>
          </a:xfr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85045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Mission 2">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 y="1534383"/>
            <a:ext cx="4540814" cy="2538602"/>
          </a:xfr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48743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Picture v4">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0" y="0"/>
            <a:ext cx="9144000" cy="5143500"/>
          </a:xfr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50140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Picture Right">
    <p:spTree>
      <p:nvGrpSpPr>
        <p:cNvPr id="1" name=""/>
        <p:cNvGrpSpPr/>
        <p:nvPr/>
      </p:nvGrpSpPr>
      <p:grpSpPr>
        <a:xfrm>
          <a:off x="0" y="0"/>
          <a:ext cx="0" cy="0"/>
          <a:chOff x="0" y="0"/>
          <a:chExt cx="0" cy="0"/>
        </a:xfrm>
      </p:grpSpPr>
      <p:sp>
        <p:nvSpPr>
          <p:cNvPr id="39" name="Rectangle 38"/>
          <p:cNvSpPr/>
          <p:nvPr userDrawn="1"/>
        </p:nvSpPr>
        <p:spPr>
          <a:xfrm>
            <a:off x="3254219" y="4691876"/>
            <a:ext cx="2710452" cy="3512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
        <p:nvSpPr>
          <p:cNvPr id="38" name="Picture Placeholder 13"/>
          <p:cNvSpPr>
            <a:spLocks noGrp="1"/>
          </p:cNvSpPr>
          <p:nvPr>
            <p:ph type="pic" sz="quarter" idx="13"/>
          </p:nvPr>
        </p:nvSpPr>
        <p:spPr>
          <a:xfrm>
            <a:off x="4579727" y="0"/>
            <a:ext cx="4564277" cy="5143500"/>
          </a:xfr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05733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E2C88-6C8F-484D-AF69-578F576B1F44}" type="slidenum">
              <a:rPr lang="en-US" smtClean="0"/>
              <a:pPr/>
              <a:t>‹Nº›</a:t>
            </a:fld>
            <a:endParaRPr lang="en-US" dirty="0"/>
          </a:p>
        </p:txBody>
      </p:sp>
    </p:spTree>
    <p:extLst>
      <p:ext uri="{BB962C8B-B14F-4D97-AF65-F5344CB8AC3E}">
        <p14:creationId xmlns:p14="http://schemas.microsoft.com/office/powerpoint/2010/main" val="43894284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Picture Left">
    <p:spTree>
      <p:nvGrpSpPr>
        <p:cNvPr id="1" name=""/>
        <p:cNvGrpSpPr/>
        <p:nvPr/>
      </p:nvGrpSpPr>
      <p:grpSpPr>
        <a:xfrm>
          <a:off x="0" y="0"/>
          <a:ext cx="0" cy="0"/>
          <a:chOff x="0" y="0"/>
          <a:chExt cx="0" cy="0"/>
        </a:xfrm>
      </p:grpSpPr>
      <p:sp>
        <p:nvSpPr>
          <p:cNvPr id="2" name="Rectangle 1"/>
          <p:cNvSpPr/>
          <p:nvPr userDrawn="1"/>
        </p:nvSpPr>
        <p:spPr>
          <a:xfrm>
            <a:off x="3254219" y="4691876"/>
            <a:ext cx="2710452" cy="3512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
        <p:nvSpPr>
          <p:cNvPr id="38" name="Picture Placeholder 13"/>
          <p:cNvSpPr>
            <a:spLocks noGrp="1"/>
          </p:cNvSpPr>
          <p:nvPr>
            <p:ph type="pic" sz="quarter" idx="13"/>
          </p:nvPr>
        </p:nvSpPr>
        <p:spPr>
          <a:xfrm>
            <a:off x="3" y="0"/>
            <a:ext cx="4564277" cy="5143500"/>
          </a:xfr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173466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3475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us no footer">
    <p:spTree>
      <p:nvGrpSpPr>
        <p:cNvPr id="1" name=""/>
        <p:cNvGrpSpPr/>
        <p:nvPr/>
      </p:nvGrpSpPr>
      <p:grpSpPr>
        <a:xfrm>
          <a:off x="0" y="0"/>
          <a:ext cx="0" cy="0"/>
          <a:chOff x="0" y="0"/>
          <a:chExt cx="0" cy="0"/>
        </a:xfrm>
      </p:grpSpPr>
      <p:sp>
        <p:nvSpPr>
          <p:cNvPr id="2" name="Rectangle 1"/>
          <p:cNvSpPr/>
          <p:nvPr userDrawn="1"/>
        </p:nvSpPr>
        <p:spPr>
          <a:xfrm>
            <a:off x="3254219" y="4691876"/>
            <a:ext cx="2710452" cy="3512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2658567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ur vision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3254216" cy="5143500"/>
          </a:xfrm>
        </p:spPr>
        <p:txBody>
          <a:bodyPr/>
          <a:lstStyle/>
          <a:p>
            <a:endParaRPr lang="en-US"/>
          </a:p>
        </p:txBody>
      </p:sp>
    </p:spTree>
    <p:extLst>
      <p:ext uri="{BB962C8B-B14F-4D97-AF65-F5344CB8AC3E}">
        <p14:creationId xmlns:p14="http://schemas.microsoft.com/office/powerpoint/2010/main" val="1314072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Default Slide">
    <p:spTree>
      <p:nvGrpSpPr>
        <p:cNvPr id="1" name=""/>
        <p:cNvGrpSpPr/>
        <p:nvPr/>
      </p:nvGrpSpPr>
      <p:grpSpPr>
        <a:xfrm>
          <a:off x="0" y="0"/>
          <a:ext cx="0" cy="0"/>
          <a:chOff x="0" y="0"/>
          <a:chExt cx="0" cy="0"/>
        </a:xfrm>
      </p:grpSpPr>
      <p:sp>
        <p:nvSpPr>
          <p:cNvPr id="7" name="Picture Placeholder 3"/>
          <p:cNvSpPr>
            <a:spLocks noGrp="1"/>
          </p:cNvSpPr>
          <p:nvPr>
            <p:ph type="pic" sz="quarter" idx="10"/>
          </p:nvPr>
        </p:nvSpPr>
        <p:spPr>
          <a:xfrm>
            <a:off x="1152634" y="543445"/>
            <a:ext cx="2654439" cy="3906079"/>
          </a:xfrm>
        </p:spPr>
        <p:txBody>
          <a:bodyPr/>
          <a:lstStyle/>
          <a:p>
            <a:endParaRPr lang="en-US"/>
          </a:p>
        </p:txBody>
      </p:sp>
    </p:spTree>
    <p:extLst>
      <p:ext uri="{BB962C8B-B14F-4D97-AF65-F5344CB8AC3E}">
        <p14:creationId xmlns:p14="http://schemas.microsoft.com/office/powerpoint/2010/main" val="1538274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stimonials_E">
    <p:spTree>
      <p:nvGrpSpPr>
        <p:cNvPr id="1" name=""/>
        <p:cNvGrpSpPr/>
        <p:nvPr/>
      </p:nvGrpSpPr>
      <p:grpSpPr>
        <a:xfrm>
          <a:off x="0" y="0"/>
          <a:ext cx="0" cy="0"/>
          <a:chOff x="0" y="0"/>
          <a:chExt cx="0" cy="0"/>
        </a:xfrm>
      </p:grpSpPr>
      <p:sp>
        <p:nvSpPr>
          <p:cNvPr id="9" name="Picture Placeholder 13"/>
          <p:cNvSpPr>
            <a:spLocks noGrp="1" noChangeAspect="1"/>
          </p:cNvSpPr>
          <p:nvPr>
            <p:ph type="pic" sz="quarter" idx="20" hasCustomPrompt="1"/>
          </p:nvPr>
        </p:nvSpPr>
        <p:spPr>
          <a:xfrm>
            <a:off x="6772208" y="3257564"/>
            <a:ext cx="573395" cy="572880"/>
          </a:xfrm>
          <a:prstGeom prst="ellipse">
            <a:avLst/>
          </a:prstGeom>
        </p:spPr>
        <p:txBody>
          <a:bodyPr>
            <a:noAutofit/>
          </a:bodyPr>
          <a:lstStyle>
            <a:lvl1pPr marL="0" indent="0">
              <a:lnSpc>
                <a:spcPct val="130000"/>
              </a:lnSpc>
              <a:buNone/>
              <a:defRPr sz="563" baseline="0"/>
            </a:lvl1pPr>
          </a:lstStyle>
          <a:p>
            <a:r>
              <a:rPr lang="en-US" dirty="0"/>
              <a:t>Drag  Your Picture Here</a:t>
            </a:r>
          </a:p>
        </p:txBody>
      </p:sp>
      <p:sp>
        <p:nvSpPr>
          <p:cNvPr id="10" name="Picture Placeholder 13"/>
          <p:cNvSpPr>
            <a:spLocks noGrp="1" noChangeAspect="1"/>
          </p:cNvSpPr>
          <p:nvPr>
            <p:ph type="pic" sz="quarter" idx="21" hasCustomPrompt="1"/>
          </p:nvPr>
        </p:nvSpPr>
        <p:spPr>
          <a:xfrm>
            <a:off x="4258501" y="3239152"/>
            <a:ext cx="643737" cy="643160"/>
          </a:xfrm>
          <a:prstGeom prst="ellipse">
            <a:avLst/>
          </a:prstGeom>
        </p:spPr>
        <p:txBody>
          <a:bodyPr>
            <a:noAutofit/>
          </a:bodyPr>
          <a:lstStyle>
            <a:lvl1pPr marL="0" indent="0">
              <a:lnSpc>
                <a:spcPct val="130000"/>
              </a:lnSpc>
              <a:buNone/>
              <a:defRPr sz="563" baseline="0"/>
            </a:lvl1pPr>
          </a:lstStyle>
          <a:p>
            <a:r>
              <a:rPr lang="en-US" dirty="0"/>
              <a:t>Drag  Your Picture Here</a:t>
            </a:r>
          </a:p>
        </p:txBody>
      </p:sp>
      <p:sp>
        <p:nvSpPr>
          <p:cNvPr id="14" name="Picture Placeholder 13"/>
          <p:cNvSpPr>
            <a:spLocks noGrp="1" noChangeAspect="1"/>
          </p:cNvSpPr>
          <p:nvPr>
            <p:ph type="pic" sz="quarter" idx="22" hasCustomPrompt="1"/>
          </p:nvPr>
        </p:nvSpPr>
        <p:spPr>
          <a:xfrm>
            <a:off x="1819776" y="3257564"/>
            <a:ext cx="573395" cy="572880"/>
          </a:xfrm>
          <a:prstGeom prst="ellipse">
            <a:avLst/>
          </a:prstGeom>
        </p:spPr>
        <p:txBody>
          <a:bodyPr>
            <a:noAutofit/>
          </a:bodyPr>
          <a:lstStyle>
            <a:lvl1pPr marL="0" indent="0">
              <a:lnSpc>
                <a:spcPct val="130000"/>
              </a:lnSpc>
              <a:buNone/>
              <a:defRPr sz="563" baseline="0"/>
            </a:lvl1pPr>
          </a:lstStyle>
          <a:p>
            <a:r>
              <a:rPr lang="en-US" dirty="0"/>
              <a:t>Drag  Your Picture Here</a:t>
            </a:r>
          </a:p>
        </p:txBody>
      </p:sp>
    </p:spTree>
    <p:extLst>
      <p:ext uri="{BB962C8B-B14F-4D97-AF65-F5344CB8AC3E}">
        <p14:creationId xmlns:p14="http://schemas.microsoft.com/office/powerpoint/2010/main" val="3682663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eople_are_saying">
    <p:spTree>
      <p:nvGrpSpPr>
        <p:cNvPr id="1" name=""/>
        <p:cNvGrpSpPr/>
        <p:nvPr/>
      </p:nvGrpSpPr>
      <p:grpSpPr>
        <a:xfrm>
          <a:off x="0" y="0"/>
          <a:ext cx="0" cy="0"/>
          <a:chOff x="0" y="0"/>
          <a:chExt cx="0" cy="0"/>
        </a:xfrm>
      </p:grpSpPr>
      <p:sp>
        <p:nvSpPr>
          <p:cNvPr id="14" name="Picture Placeholder 13"/>
          <p:cNvSpPr>
            <a:spLocks noGrp="1" noChangeAspect="1"/>
          </p:cNvSpPr>
          <p:nvPr>
            <p:ph type="pic" sz="quarter" idx="22" hasCustomPrompt="1"/>
          </p:nvPr>
        </p:nvSpPr>
        <p:spPr>
          <a:xfrm>
            <a:off x="4277985" y="2387754"/>
            <a:ext cx="573395" cy="572880"/>
          </a:xfrm>
          <a:prstGeom prst="ellipse">
            <a:avLst/>
          </a:prstGeom>
        </p:spPr>
        <p:txBody>
          <a:bodyPr>
            <a:noAutofit/>
          </a:bodyPr>
          <a:lstStyle>
            <a:lvl1pPr marL="0" indent="0">
              <a:lnSpc>
                <a:spcPct val="130000"/>
              </a:lnSpc>
              <a:buNone/>
              <a:defRPr sz="563" baseline="0"/>
            </a:lvl1pPr>
          </a:lstStyle>
          <a:p>
            <a:r>
              <a:rPr lang="en-US" dirty="0"/>
              <a:t>Drag  Your Picture Here</a:t>
            </a:r>
          </a:p>
        </p:txBody>
      </p:sp>
      <p:sp>
        <p:nvSpPr>
          <p:cNvPr id="8" name="Picture Placeholder 13"/>
          <p:cNvSpPr>
            <a:spLocks noGrp="1" noChangeAspect="1"/>
          </p:cNvSpPr>
          <p:nvPr>
            <p:ph type="pic" sz="quarter" idx="23" hasCustomPrompt="1"/>
          </p:nvPr>
        </p:nvSpPr>
        <p:spPr>
          <a:xfrm>
            <a:off x="6893280" y="2387754"/>
            <a:ext cx="573395" cy="572880"/>
          </a:xfrm>
          <a:prstGeom prst="ellipse">
            <a:avLst/>
          </a:prstGeom>
        </p:spPr>
        <p:txBody>
          <a:bodyPr>
            <a:noAutofit/>
          </a:bodyPr>
          <a:lstStyle>
            <a:lvl1pPr marL="0" indent="0">
              <a:lnSpc>
                <a:spcPct val="130000"/>
              </a:lnSpc>
              <a:buNone/>
              <a:defRPr sz="563" baseline="0"/>
            </a:lvl1pPr>
          </a:lstStyle>
          <a:p>
            <a:r>
              <a:rPr lang="en-US" dirty="0"/>
              <a:t>Drag  Your Picture Here</a:t>
            </a:r>
          </a:p>
        </p:txBody>
      </p:sp>
      <p:sp>
        <p:nvSpPr>
          <p:cNvPr id="13" name="Picture Placeholder 13"/>
          <p:cNvSpPr>
            <a:spLocks noGrp="1" noChangeAspect="1"/>
          </p:cNvSpPr>
          <p:nvPr>
            <p:ph type="pic" sz="quarter" idx="24" hasCustomPrompt="1"/>
          </p:nvPr>
        </p:nvSpPr>
        <p:spPr>
          <a:xfrm>
            <a:off x="1645544" y="2387754"/>
            <a:ext cx="573395" cy="572880"/>
          </a:xfrm>
          <a:prstGeom prst="ellipse">
            <a:avLst/>
          </a:prstGeom>
        </p:spPr>
        <p:txBody>
          <a:bodyPr>
            <a:noAutofit/>
          </a:bodyPr>
          <a:lstStyle>
            <a:lvl1pPr marL="0" indent="0">
              <a:lnSpc>
                <a:spcPct val="130000"/>
              </a:lnSpc>
              <a:buNone/>
              <a:defRPr sz="563" baseline="0"/>
            </a:lvl1pPr>
          </a:lstStyle>
          <a:p>
            <a:r>
              <a:rPr lang="en-US" dirty="0"/>
              <a:t>Drag  Your Picture Here</a:t>
            </a:r>
          </a:p>
        </p:txBody>
      </p:sp>
    </p:spTree>
    <p:extLst>
      <p:ext uri="{BB962C8B-B14F-4D97-AF65-F5344CB8AC3E}">
        <p14:creationId xmlns:p14="http://schemas.microsoft.com/office/powerpoint/2010/main" val="15245368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Happy Customers">
    <p:spTree>
      <p:nvGrpSpPr>
        <p:cNvPr id="1" name=""/>
        <p:cNvGrpSpPr/>
        <p:nvPr/>
      </p:nvGrpSpPr>
      <p:grpSpPr>
        <a:xfrm>
          <a:off x="0" y="0"/>
          <a:ext cx="0" cy="0"/>
          <a:chOff x="0" y="0"/>
          <a:chExt cx="0" cy="0"/>
        </a:xfrm>
      </p:grpSpPr>
      <p:sp>
        <p:nvSpPr>
          <p:cNvPr id="10" name="Picture Placeholder 13"/>
          <p:cNvSpPr>
            <a:spLocks noGrp="1" noChangeAspect="1"/>
          </p:cNvSpPr>
          <p:nvPr>
            <p:ph type="pic" sz="quarter" idx="24" hasCustomPrompt="1"/>
          </p:nvPr>
        </p:nvSpPr>
        <p:spPr>
          <a:xfrm>
            <a:off x="3079341" y="1529191"/>
            <a:ext cx="1081165" cy="1080195"/>
          </a:xfrm>
          <a:prstGeom prst="ellipse">
            <a:avLst/>
          </a:prstGeom>
        </p:spPr>
        <p:txBody>
          <a:bodyPr>
            <a:noAutofit/>
          </a:bodyPr>
          <a:lstStyle>
            <a:lvl1pPr marL="0" indent="0">
              <a:lnSpc>
                <a:spcPct val="130000"/>
              </a:lnSpc>
              <a:buNone/>
              <a:defRPr sz="563" baseline="0"/>
            </a:lvl1pPr>
          </a:lstStyle>
          <a:p>
            <a:r>
              <a:rPr lang="en-US" dirty="0"/>
              <a:t>Drag  Your Picture Here</a:t>
            </a:r>
          </a:p>
        </p:txBody>
      </p:sp>
      <p:sp>
        <p:nvSpPr>
          <p:cNvPr id="17" name="Picture Placeholder 13"/>
          <p:cNvSpPr>
            <a:spLocks noGrp="1" noChangeAspect="1"/>
          </p:cNvSpPr>
          <p:nvPr>
            <p:ph type="pic" sz="quarter" idx="25" hasCustomPrompt="1"/>
          </p:nvPr>
        </p:nvSpPr>
        <p:spPr>
          <a:xfrm>
            <a:off x="4965782" y="1529191"/>
            <a:ext cx="1081165" cy="1080195"/>
          </a:xfrm>
          <a:prstGeom prst="ellipse">
            <a:avLst/>
          </a:prstGeom>
        </p:spPr>
        <p:txBody>
          <a:bodyPr>
            <a:noAutofit/>
          </a:bodyPr>
          <a:lstStyle>
            <a:lvl1pPr marL="0" indent="0">
              <a:lnSpc>
                <a:spcPct val="130000"/>
              </a:lnSpc>
              <a:buNone/>
              <a:defRPr sz="563" baseline="0"/>
            </a:lvl1pPr>
          </a:lstStyle>
          <a:p>
            <a:r>
              <a:rPr lang="en-US" dirty="0"/>
              <a:t>Drag  Your Picture Here</a:t>
            </a:r>
          </a:p>
        </p:txBody>
      </p:sp>
      <p:sp>
        <p:nvSpPr>
          <p:cNvPr id="21" name="Picture Placeholder 13"/>
          <p:cNvSpPr>
            <a:spLocks noGrp="1" noChangeAspect="1"/>
          </p:cNvSpPr>
          <p:nvPr>
            <p:ph type="pic" sz="quarter" idx="26" hasCustomPrompt="1"/>
          </p:nvPr>
        </p:nvSpPr>
        <p:spPr>
          <a:xfrm>
            <a:off x="6852225" y="1529191"/>
            <a:ext cx="1081165" cy="1080195"/>
          </a:xfrm>
          <a:prstGeom prst="ellipse">
            <a:avLst/>
          </a:prstGeom>
        </p:spPr>
        <p:txBody>
          <a:bodyPr>
            <a:noAutofit/>
          </a:bodyPr>
          <a:lstStyle>
            <a:lvl1pPr marL="0" indent="0">
              <a:lnSpc>
                <a:spcPct val="130000"/>
              </a:lnSpc>
              <a:buNone/>
              <a:defRPr sz="563" baseline="0"/>
            </a:lvl1pPr>
          </a:lstStyle>
          <a:p>
            <a:r>
              <a:rPr lang="en-US" dirty="0"/>
              <a:t>Drag  Your Picture Here</a:t>
            </a:r>
          </a:p>
        </p:txBody>
      </p:sp>
      <p:sp>
        <p:nvSpPr>
          <p:cNvPr id="25" name="Picture Placeholder 13"/>
          <p:cNvSpPr>
            <a:spLocks noGrp="1" noChangeAspect="1"/>
          </p:cNvSpPr>
          <p:nvPr>
            <p:ph type="pic" sz="quarter" idx="27" hasCustomPrompt="1"/>
          </p:nvPr>
        </p:nvSpPr>
        <p:spPr>
          <a:xfrm>
            <a:off x="1184325" y="1529191"/>
            <a:ext cx="1081165" cy="1080195"/>
          </a:xfrm>
          <a:prstGeom prst="ellipse">
            <a:avLst/>
          </a:prstGeom>
        </p:spPr>
        <p:txBody>
          <a:bodyPr>
            <a:noAutofit/>
          </a:bodyPr>
          <a:lstStyle>
            <a:lvl1pPr marL="0" indent="0">
              <a:lnSpc>
                <a:spcPct val="130000"/>
              </a:lnSpc>
              <a:buNone/>
              <a:defRPr sz="563" baseline="0"/>
            </a:lvl1pPr>
          </a:lstStyle>
          <a:p>
            <a:r>
              <a:rPr lang="en-US" dirty="0"/>
              <a:t>Drag  Your Picture Here</a:t>
            </a:r>
          </a:p>
        </p:txBody>
      </p:sp>
    </p:spTree>
    <p:extLst>
      <p:ext uri="{BB962C8B-B14F-4D97-AF65-F5344CB8AC3E}">
        <p14:creationId xmlns:p14="http://schemas.microsoft.com/office/powerpoint/2010/main" val="1237085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Welcome_message_helium">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7025611" y="1479645"/>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
        <p:nvSpPr>
          <p:cNvPr id="15" name="Picture Placeholder 3"/>
          <p:cNvSpPr>
            <a:spLocks noGrp="1"/>
          </p:cNvSpPr>
          <p:nvPr>
            <p:ph type="pic" sz="quarter" idx="12"/>
          </p:nvPr>
        </p:nvSpPr>
        <p:spPr>
          <a:xfrm>
            <a:off x="5027698" y="1479645"/>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
        <p:nvSpPr>
          <p:cNvPr id="25" name="Picture Placeholder 3"/>
          <p:cNvSpPr>
            <a:spLocks noGrp="1"/>
          </p:cNvSpPr>
          <p:nvPr>
            <p:ph type="pic" sz="quarter" idx="13"/>
          </p:nvPr>
        </p:nvSpPr>
        <p:spPr>
          <a:xfrm>
            <a:off x="3004063" y="1479645"/>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
        <p:nvSpPr>
          <p:cNvPr id="34" name="Picture Placeholder 3"/>
          <p:cNvSpPr>
            <a:spLocks noGrp="1"/>
          </p:cNvSpPr>
          <p:nvPr>
            <p:ph type="pic" sz="quarter" idx="14"/>
          </p:nvPr>
        </p:nvSpPr>
        <p:spPr>
          <a:xfrm>
            <a:off x="1006150" y="1479645"/>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338805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dership skils">
    <p:spTree>
      <p:nvGrpSpPr>
        <p:cNvPr id="1" name=""/>
        <p:cNvGrpSpPr/>
        <p:nvPr/>
      </p:nvGrpSpPr>
      <p:grpSpPr>
        <a:xfrm>
          <a:off x="0" y="0"/>
          <a:ext cx="0" cy="0"/>
          <a:chOff x="0" y="0"/>
          <a:chExt cx="0" cy="0"/>
        </a:xfrm>
      </p:grpSpPr>
      <p:sp>
        <p:nvSpPr>
          <p:cNvPr id="34" name="Picture Placeholder 3"/>
          <p:cNvSpPr>
            <a:spLocks noGrp="1"/>
          </p:cNvSpPr>
          <p:nvPr>
            <p:ph type="pic" sz="quarter" idx="14"/>
          </p:nvPr>
        </p:nvSpPr>
        <p:spPr>
          <a:xfrm>
            <a:off x="1006150" y="1479645"/>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501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E2C88-6C8F-484D-AF69-578F576B1F44}" type="slidenum">
              <a:rPr lang="en-US" smtClean="0"/>
              <a:pPr/>
              <a:t>‹Nº›</a:t>
            </a:fld>
            <a:endParaRPr lang="en-US" dirty="0"/>
          </a:p>
        </p:txBody>
      </p:sp>
    </p:spTree>
    <p:extLst>
      <p:ext uri="{BB962C8B-B14F-4D97-AF65-F5344CB8AC3E}">
        <p14:creationId xmlns:p14="http://schemas.microsoft.com/office/powerpoint/2010/main" val="367414579"/>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eam_of_3">
    <p:spTree>
      <p:nvGrpSpPr>
        <p:cNvPr id="1" name=""/>
        <p:cNvGrpSpPr/>
        <p:nvPr/>
      </p:nvGrpSpPr>
      <p:grpSpPr>
        <a:xfrm>
          <a:off x="0" y="0"/>
          <a:ext cx="0" cy="0"/>
          <a:chOff x="0" y="0"/>
          <a:chExt cx="0" cy="0"/>
        </a:xfrm>
      </p:grpSpPr>
      <p:sp>
        <p:nvSpPr>
          <p:cNvPr id="9" name="Picture Placeholder 3"/>
          <p:cNvSpPr>
            <a:spLocks noGrp="1"/>
          </p:cNvSpPr>
          <p:nvPr>
            <p:ph type="pic" sz="quarter" idx="10"/>
          </p:nvPr>
        </p:nvSpPr>
        <p:spPr>
          <a:xfrm>
            <a:off x="6830179" y="1505357"/>
            <a:ext cx="1399904" cy="1655781"/>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13" name="Picture Placeholder 3"/>
          <p:cNvSpPr>
            <a:spLocks noGrp="1"/>
          </p:cNvSpPr>
          <p:nvPr>
            <p:ph type="pic" sz="quarter" idx="11"/>
          </p:nvPr>
        </p:nvSpPr>
        <p:spPr>
          <a:xfrm>
            <a:off x="909567" y="1505357"/>
            <a:ext cx="1399904" cy="1655781"/>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17" name="Picture Placeholder 3"/>
          <p:cNvSpPr>
            <a:spLocks noGrp="1"/>
          </p:cNvSpPr>
          <p:nvPr>
            <p:ph type="pic" sz="quarter" idx="12"/>
          </p:nvPr>
        </p:nvSpPr>
        <p:spPr>
          <a:xfrm>
            <a:off x="2883103" y="1505357"/>
            <a:ext cx="1399904" cy="1655781"/>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5" name="Picture Placeholder 3"/>
          <p:cNvSpPr>
            <a:spLocks noGrp="1"/>
          </p:cNvSpPr>
          <p:nvPr>
            <p:ph type="pic" sz="quarter" idx="13"/>
          </p:nvPr>
        </p:nvSpPr>
        <p:spPr>
          <a:xfrm>
            <a:off x="4856641" y="1505357"/>
            <a:ext cx="1399904" cy="1655781"/>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Tree>
    <p:extLst>
      <p:ext uri="{BB962C8B-B14F-4D97-AF65-F5344CB8AC3E}">
        <p14:creationId xmlns:p14="http://schemas.microsoft.com/office/powerpoint/2010/main" val="26931393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am_of_3_2">
    <p:spTree>
      <p:nvGrpSpPr>
        <p:cNvPr id="1" name=""/>
        <p:cNvGrpSpPr/>
        <p:nvPr/>
      </p:nvGrpSpPr>
      <p:grpSpPr>
        <a:xfrm>
          <a:off x="0" y="0"/>
          <a:ext cx="0" cy="0"/>
          <a:chOff x="0" y="0"/>
          <a:chExt cx="0" cy="0"/>
        </a:xfrm>
      </p:grpSpPr>
      <p:sp>
        <p:nvSpPr>
          <p:cNvPr id="9" name="Picture Placeholder 3"/>
          <p:cNvSpPr>
            <a:spLocks noGrp="1"/>
          </p:cNvSpPr>
          <p:nvPr>
            <p:ph type="pic" sz="quarter" idx="10"/>
          </p:nvPr>
        </p:nvSpPr>
        <p:spPr>
          <a:xfrm>
            <a:off x="6046042" y="1505357"/>
            <a:ext cx="1399904" cy="1655781"/>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13" name="Picture Placeholder 3"/>
          <p:cNvSpPr>
            <a:spLocks noGrp="1"/>
          </p:cNvSpPr>
          <p:nvPr>
            <p:ph type="pic" sz="quarter" idx="11"/>
          </p:nvPr>
        </p:nvSpPr>
        <p:spPr>
          <a:xfrm>
            <a:off x="1670836" y="1505357"/>
            <a:ext cx="1399904" cy="1655781"/>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17" name="Picture Placeholder 3"/>
          <p:cNvSpPr>
            <a:spLocks noGrp="1"/>
          </p:cNvSpPr>
          <p:nvPr>
            <p:ph type="pic" sz="quarter" idx="12"/>
          </p:nvPr>
        </p:nvSpPr>
        <p:spPr>
          <a:xfrm>
            <a:off x="3861877" y="1505357"/>
            <a:ext cx="1399904" cy="1655781"/>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Tree>
    <p:extLst>
      <p:ext uri="{BB962C8B-B14F-4D97-AF65-F5344CB8AC3E}">
        <p14:creationId xmlns:p14="http://schemas.microsoft.com/office/powerpoint/2010/main" val="35319056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ntact Us-Boost">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537112" y="57707"/>
            <a:ext cx="4397996" cy="5035751"/>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724934" h="13428667">
                <a:moveTo>
                  <a:pt x="8955694" y="2976334"/>
                </a:moveTo>
                <a:lnTo>
                  <a:pt x="3330999" y="12125956"/>
                </a:lnTo>
                <a:lnTo>
                  <a:pt x="3074428" y="11690634"/>
                </a:lnTo>
                <a:lnTo>
                  <a:pt x="8133670" y="3460824"/>
                </a:lnTo>
                <a:close/>
                <a:moveTo>
                  <a:pt x="6613112" y="2045671"/>
                </a:moveTo>
                <a:lnTo>
                  <a:pt x="988418" y="11195294"/>
                </a:lnTo>
                <a:lnTo>
                  <a:pt x="731845" y="10759973"/>
                </a:lnTo>
                <a:lnTo>
                  <a:pt x="5791089" y="2530161"/>
                </a:lnTo>
                <a:close/>
                <a:moveTo>
                  <a:pt x="10347090" y="1955479"/>
                </a:moveTo>
                <a:lnTo>
                  <a:pt x="3290281" y="13428667"/>
                </a:lnTo>
                <a:lnTo>
                  <a:pt x="2991235" y="12921283"/>
                </a:lnTo>
                <a:lnTo>
                  <a:pt x="9388443" y="2520493"/>
                </a:lnTo>
                <a:close/>
                <a:moveTo>
                  <a:pt x="9016568" y="1717422"/>
                </a:moveTo>
                <a:lnTo>
                  <a:pt x="3391873" y="10867044"/>
                </a:lnTo>
                <a:lnTo>
                  <a:pt x="3135302" y="10431723"/>
                </a:lnTo>
                <a:lnTo>
                  <a:pt x="8194543" y="2201912"/>
                </a:lnTo>
                <a:close/>
                <a:moveTo>
                  <a:pt x="8004509" y="1024816"/>
                </a:moveTo>
                <a:lnTo>
                  <a:pt x="947699" y="12498007"/>
                </a:lnTo>
                <a:lnTo>
                  <a:pt x="648653" y="11990622"/>
                </a:lnTo>
                <a:lnTo>
                  <a:pt x="7045862" y="1589830"/>
                </a:lnTo>
                <a:close/>
                <a:moveTo>
                  <a:pt x="11724934" y="930662"/>
                </a:moveTo>
                <a:lnTo>
                  <a:pt x="4668125" y="12403851"/>
                </a:lnTo>
                <a:lnTo>
                  <a:pt x="4369080" y="11896466"/>
                </a:lnTo>
                <a:lnTo>
                  <a:pt x="10766288" y="1495676"/>
                </a:lnTo>
                <a:close/>
                <a:moveTo>
                  <a:pt x="6673985" y="786761"/>
                </a:moveTo>
                <a:lnTo>
                  <a:pt x="1049293" y="9936384"/>
                </a:lnTo>
                <a:lnTo>
                  <a:pt x="792719" y="9501062"/>
                </a:lnTo>
                <a:lnTo>
                  <a:pt x="5851961" y="1271251"/>
                </a:lnTo>
                <a:close/>
                <a:moveTo>
                  <a:pt x="6440843" y="94156"/>
                </a:moveTo>
                <a:lnTo>
                  <a:pt x="278218" y="10053030"/>
                </a:lnTo>
                <a:lnTo>
                  <a:pt x="0" y="9580984"/>
                </a:lnTo>
                <a:lnTo>
                  <a:pt x="5543097" y="623276"/>
                </a:lnTo>
                <a:close/>
                <a:moveTo>
                  <a:pt x="9382354" y="0"/>
                </a:moveTo>
                <a:lnTo>
                  <a:pt x="2325545" y="11473190"/>
                </a:lnTo>
                <a:lnTo>
                  <a:pt x="2026498" y="10965805"/>
                </a:lnTo>
                <a:lnTo>
                  <a:pt x="8423706" y="565013"/>
                </a:lnTo>
                <a:close/>
              </a:path>
            </a:pathLst>
          </a:custGeom>
        </p:spPr>
        <p:txBody>
          <a:bodyPr wrap="square">
            <a:noAutofit/>
          </a:bodyPr>
          <a:lstStyle>
            <a:lvl1pPr>
              <a:defRPr sz="1051"/>
            </a:lvl1pPr>
          </a:lstStyle>
          <a:p>
            <a:endParaRPr lang="en-US"/>
          </a:p>
        </p:txBody>
      </p:sp>
    </p:spTree>
    <p:extLst>
      <p:ext uri="{BB962C8B-B14F-4D97-AF65-F5344CB8AC3E}">
        <p14:creationId xmlns:p14="http://schemas.microsoft.com/office/powerpoint/2010/main" val="27180429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162877" y="0"/>
            <a:ext cx="3981125" cy="5143500"/>
          </a:xfrm>
          <a:solidFill>
            <a:schemeClr val="bg1">
              <a:lumMod val="95000"/>
            </a:schemeClr>
          </a:solidFill>
        </p:spPr>
        <p:txBody>
          <a:bodyPr>
            <a:normAutofit/>
          </a:bodyPr>
          <a:lstStyle>
            <a:lvl1pPr>
              <a:defRPr sz="900"/>
            </a:lvl1pPr>
          </a:lstStyle>
          <a:p>
            <a:endParaRPr lang="en-US"/>
          </a:p>
        </p:txBody>
      </p:sp>
    </p:spTree>
    <p:extLst>
      <p:ext uri="{BB962C8B-B14F-4D97-AF65-F5344CB8AC3E}">
        <p14:creationId xmlns:p14="http://schemas.microsoft.com/office/powerpoint/2010/main" val="36660950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Meet our Team">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1428802" y="1260166"/>
            <a:ext cx="1015310" cy="1015046"/>
          </a:xfrm>
          <a:prstGeom prst="ellipse">
            <a:avLst/>
          </a:prstGeom>
          <a:solidFill>
            <a:schemeClr val="bg1">
              <a:lumMod val="95000"/>
            </a:schemeClr>
          </a:solidFill>
          <a:effectLst/>
        </p:spPr>
        <p:txBody>
          <a:bodyPr>
            <a:normAutofit/>
          </a:bodyPr>
          <a:lstStyle>
            <a:lvl1pPr marL="0" indent="0">
              <a:buNone/>
              <a:defRPr sz="1051">
                <a:ln>
                  <a:noFill/>
                </a:ln>
                <a:solidFill>
                  <a:schemeClr val="bg1">
                    <a:lumMod val="85000"/>
                  </a:schemeClr>
                </a:solidFill>
              </a:defRPr>
            </a:lvl1pPr>
          </a:lstStyle>
          <a:p>
            <a:r>
              <a:rPr lang="en-US"/>
              <a:t>Drag picture to placeholder or click icon to add</a:t>
            </a:r>
            <a:endParaRPr lang="en-US" dirty="0"/>
          </a:p>
        </p:txBody>
      </p:sp>
      <p:sp>
        <p:nvSpPr>
          <p:cNvPr id="22" name="Picture Placeholder 13"/>
          <p:cNvSpPr>
            <a:spLocks noGrp="1" noChangeAspect="1"/>
          </p:cNvSpPr>
          <p:nvPr>
            <p:ph type="pic" sz="quarter" idx="17"/>
          </p:nvPr>
        </p:nvSpPr>
        <p:spPr>
          <a:xfrm>
            <a:off x="1428802" y="2865184"/>
            <a:ext cx="1015310" cy="1015046"/>
          </a:xfrm>
          <a:prstGeom prst="ellipse">
            <a:avLst/>
          </a:prstGeom>
          <a:solidFill>
            <a:schemeClr val="bg1">
              <a:lumMod val="95000"/>
            </a:schemeClr>
          </a:solidFill>
          <a:effectLst/>
        </p:spPr>
        <p:txBody>
          <a:bodyPr>
            <a:normAutofit/>
          </a:bodyPr>
          <a:lstStyle>
            <a:lvl1pPr marL="0" indent="0">
              <a:buNone/>
              <a:defRPr sz="1051">
                <a:ln>
                  <a:noFill/>
                </a:ln>
                <a:solidFill>
                  <a:schemeClr val="bg1">
                    <a:lumMod val="85000"/>
                  </a:schemeClr>
                </a:solidFill>
              </a:defRPr>
            </a:lvl1pPr>
          </a:lstStyle>
          <a:p>
            <a:r>
              <a:rPr lang="en-US" dirty="0"/>
              <a:t>Drag picture to placeholder or click icon to add</a:t>
            </a:r>
          </a:p>
        </p:txBody>
      </p:sp>
      <p:sp>
        <p:nvSpPr>
          <p:cNvPr id="23" name="Picture Placeholder 13"/>
          <p:cNvSpPr>
            <a:spLocks noGrp="1" noChangeAspect="1"/>
          </p:cNvSpPr>
          <p:nvPr>
            <p:ph type="pic" sz="quarter" idx="18"/>
          </p:nvPr>
        </p:nvSpPr>
        <p:spPr>
          <a:xfrm>
            <a:off x="3206173" y="1260166"/>
            <a:ext cx="1015310" cy="1015046"/>
          </a:xfrm>
          <a:prstGeom prst="ellipse">
            <a:avLst/>
          </a:prstGeom>
          <a:solidFill>
            <a:schemeClr val="bg1">
              <a:lumMod val="95000"/>
            </a:schemeClr>
          </a:solidFill>
          <a:effectLst/>
        </p:spPr>
        <p:txBody>
          <a:bodyPr>
            <a:normAutofit/>
          </a:bodyPr>
          <a:lstStyle>
            <a:lvl1pPr marL="0" indent="0">
              <a:buNone/>
              <a:defRPr sz="1051">
                <a:ln>
                  <a:noFill/>
                </a:ln>
                <a:solidFill>
                  <a:schemeClr val="bg1">
                    <a:lumMod val="85000"/>
                  </a:schemeClr>
                </a:solidFill>
              </a:defRPr>
            </a:lvl1pPr>
          </a:lstStyle>
          <a:p>
            <a:r>
              <a:rPr lang="en-US"/>
              <a:t>Drag picture to placeholder or click icon to add</a:t>
            </a:r>
            <a:endParaRPr lang="en-US" dirty="0"/>
          </a:p>
        </p:txBody>
      </p:sp>
      <p:sp>
        <p:nvSpPr>
          <p:cNvPr id="24" name="Picture Placeholder 13"/>
          <p:cNvSpPr>
            <a:spLocks noGrp="1" noChangeAspect="1"/>
          </p:cNvSpPr>
          <p:nvPr>
            <p:ph type="pic" sz="quarter" idx="19"/>
          </p:nvPr>
        </p:nvSpPr>
        <p:spPr>
          <a:xfrm>
            <a:off x="3206173" y="2865184"/>
            <a:ext cx="1015310" cy="1015046"/>
          </a:xfrm>
          <a:prstGeom prst="ellipse">
            <a:avLst/>
          </a:prstGeom>
          <a:solidFill>
            <a:schemeClr val="bg1">
              <a:lumMod val="95000"/>
            </a:schemeClr>
          </a:solidFill>
          <a:effectLst/>
        </p:spPr>
        <p:txBody>
          <a:bodyPr>
            <a:normAutofit/>
          </a:bodyPr>
          <a:lstStyle>
            <a:lvl1pPr marL="0" indent="0">
              <a:buNone/>
              <a:defRPr sz="1051">
                <a:ln>
                  <a:noFill/>
                </a:ln>
                <a:solidFill>
                  <a:schemeClr val="bg1">
                    <a:lumMod val="85000"/>
                  </a:schemeClr>
                </a:solidFill>
              </a:defRPr>
            </a:lvl1pPr>
          </a:lstStyle>
          <a:p>
            <a:r>
              <a:rPr lang="en-US"/>
              <a:t>Drag picture to placeholder or click icon to add</a:t>
            </a:r>
            <a:endParaRPr lang="en-US" dirty="0"/>
          </a:p>
        </p:txBody>
      </p:sp>
      <p:sp>
        <p:nvSpPr>
          <p:cNvPr id="29" name="Picture Placeholder 13"/>
          <p:cNvSpPr>
            <a:spLocks noGrp="1" noChangeAspect="1"/>
          </p:cNvSpPr>
          <p:nvPr>
            <p:ph type="pic" sz="quarter" idx="20"/>
          </p:nvPr>
        </p:nvSpPr>
        <p:spPr>
          <a:xfrm>
            <a:off x="5004082" y="1260166"/>
            <a:ext cx="1015310" cy="1015046"/>
          </a:xfrm>
          <a:prstGeom prst="ellipse">
            <a:avLst/>
          </a:prstGeom>
          <a:solidFill>
            <a:schemeClr val="bg1">
              <a:lumMod val="95000"/>
            </a:schemeClr>
          </a:solidFill>
          <a:effectLst/>
        </p:spPr>
        <p:txBody>
          <a:bodyPr>
            <a:normAutofit/>
          </a:bodyPr>
          <a:lstStyle>
            <a:lvl1pPr marL="0" indent="0">
              <a:buNone/>
              <a:defRPr sz="1051">
                <a:ln>
                  <a:noFill/>
                </a:ln>
                <a:solidFill>
                  <a:schemeClr val="bg1">
                    <a:lumMod val="85000"/>
                  </a:schemeClr>
                </a:solidFill>
              </a:defRPr>
            </a:lvl1pPr>
          </a:lstStyle>
          <a:p>
            <a:r>
              <a:rPr lang="en-US" dirty="0"/>
              <a:t>Drag picture to placeholder or click icon to add</a:t>
            </a:r>
          </a:p>
        </p:txBody>
      </p:sp>
      <p:sp>
        <p:nvSpPr>
          <p:cNvPr id="30" name="Picture Placeholder 13"/>
          <p:cNvSpPr>
            <a:spLocks noGrp="1" noChangeAspect="1"/>
          </p:cNvSpPr>
          <p:nvPr>
            <p:ph type="pic" sz="quarter" idx="21"/>
          </p:nvPr>
        </p:nvSpPr>
        <p:spPr>
          <a:xfrm>
            <a:off x="5004082" y="2865184"/>
            <a:ext cx="1015310" cy="1015046"/>
          </a:xfrm>
          <a:prstGeom prst="ellipse">
            <a:avLst/>
          </a:prstGeom>
          <a:solidFill>
            <a:schemeClr val="bg1">
              <a:lumMod val="95000"/>
            </a:schemeClr>
          </a:solidFill>
          <a:effectLst/>
        </p:spPr>
        <p:txBody>
          <a:bodyPr>
            <a:normAutofit/>
          </a:bodyPr>
          <a:lstStyle>
            <a:lvl1pPr marL="0" indent="0">
              <a:buNone/>
              <a:defRPr sz="1051">
                <a:ln>
                  <a:noFill/>
                </a:ln>
                <a:solidFill>
                  <a:schemeClr val="bg1">
                    <a:lumMod val="85000"/>
                  </a:schemeClr>
                </a:solidFill>
              </a:defRPr>
            </a:lvl1pPr>
          </a:lstStyle>
          <a:p>
            <a:r>
              <a:rPr lang="en-US" dirty="0"/>
              <a:t>Drag picture to placeholder or click icon to add</a:t>
            </a:r>
          </a:p>
        </p:txBody>
      </p:sp>
      <p:sp>
        <p:nvSpPr>
          <p:cNvPr id="31" name="Picture Placeholder 13"/>
          <p:cNvSpPr>
            <a:spLocks noGrp="1" noChangeAspect="1"/>
          </p:cNvSpPr>
          <p:nvPr>
            <p:ph type="pic" sz="quarter" idx="22"/>
          </p:nvPr>
        </p:nvSpPr>
        <p:spPr>
          <a:xfrm>
            <a:off x="6781455" y="1260166"/>
            <a:ext cx="1015310" cy="1015046"/>
          </a:xfrm>
          <a:prstGeom prst="ellipse">
            <a:avLst/>
          </a:prstGeom>
          <a:solidFill>
            <a:schemeClr val="bg1">
              <a:lumMod val="95000"/>
            </a:schemeClr>
          </a:solidFill>
          <a:effectLst/>
        </p:spPr>
        <p:txBody>
          <a:bodyPr>
            <a:normAutofit/>
          </a:bodyPr>
          <a:lstStyle>
            <a:lvl1pPr marL="0" indent="0">
              <a:buNone/>
              <a:defRPr sz="1051">
                <a:ln>
                  <a:noFill/>
                </a:ln>
                <a:solidFill>
                  <a:schemeClr val="bg1">
                    <a:lumMod val="85000"/>
                  </a:schemeClr>
                </a:solidFill>
              </a:defRPr>
            </a:lvl1pPr>
          </a:lstStyle>
          <a:p>
            <a:r>
              <a:rPr lang="en-US"/>
              <a:t>Drag picture to placeholder or click icon to add</a:t>
            </a:r>
            <a:endParaRPr lang="en-US" dirty="0"/>
          </a:p>
        </p:txBody>
      </p:sp>
      <p:sp>
        <p:nvSpPr>
          <p:cNvPr id="32" name="Picture Placeholder 13"/>
          <p:cNvSpPr>
            <a:spLocks noGrp="1" noChangeAspect="1"/>
          </p:cNvSpPr>
          <p:nvPr>
            <p:ph type="pic" sz="quarter" idx="23"/>
          </p:nvPr>
        </p:nvSpPr>
        <p:spPr>
          <a:xfrm>
            <a:off x="6781453" y="2865184"/>
            <a:ext cx="1015310" cy="1015046"/>
          </a:xfrm>
          <a:prstGeom prst="ellipse">
            <a:avLst/>
          </a:prstGeom>
          <a:solidFill>
            <a:schemeClr val="bg1">
              <a:lumMod val="95000"/>
            </a:schemeClr>
          </a:solidFill>
          <a:effectLst/>
        </p:spPr>
        <p:txBody>
          <a:bodyPr>
            <a:normAutofit/>
          </a:bodyPr>
          <a:lstStyle>
            <a:lvl1pPr marL="0" indent="0">
              <a:buNone/>
              <a:defRPr sz="1051">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6131910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ig Background with image">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0" y="0"/>
            <a:ext cx="9144000" cy="5143500"/>
          </a:xfrm>
          <a:effectLst/>
        </p:spPr>
        <p:txBody>
          <a:bodyPr>
            <a:normAutofit/>
          </a:bodyPr>
          <a:lstStyle>
            <a:lvl1pPr marL="0" indent="0">
              <a:buNone/>
              <a:defRPr sz="1051">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5689652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3981125" cy="5143500"/>
          </a:xfrm>
          <a:solidFill>
            <a:schemeClr val="bg1">
              <a:lumMod val="95000"/>
            </a:schemeClr>
          </a:solidFill>
        </p:spPr>
        <p:txBody>
          <a:bodyPr>
            <a:normAutofit/>
          </a:bodyPr>
          <a:lstStyle>
            <a:lvl1pPr>
              <a:defRPr sz="900"/>
            </a:lvl1pPr>
          </a:lstStyle>
          <a:p>
            <a:endParaRPr lang="en-US"/>
          </a:p>
        </p:txBody>
      </p:sp>
    </p:spTree>
    <p:extLst>
      <p:ext uri="{BB962C8B-B14F-4D97-AF65-F5344CB8AC3E}">
        <p14:creationId xmlns:p14="http://schemas.microsoft.com/office/powerpoint/2010/main" val="38239061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9144000" cy="2608490"/>
          </a:xfrm>
          <a:solidFill>
            <a:schemeClr val="bg1">
              <a:lumMod val="95000"/>
            </a:schemeClr>
          </a:solidFill>
        </p:spPr>
        <p:txBody>
          <a:bodyPr>
            <a:normAutofit/>
          </a:bodyPr>
          <a:lstStyle>
            <a:lvl1pPr>
              <a:defRPr sz="900"/>
            </a:lvl1pPr>
          </a:lstStyle>
          <a:p>
            <a:endParaRPr lang="en-US"/>
          </a:p>
        </p:txBody>
      </p:sp>
    </p:spTree>
    <p:extLst>
      <p:ext uri="{BB962C8B-B14F-4D97-AF65-F5344CB8AC3E}">
        <p14:creationId xmlns:p14="http://schemas.microsoft.com/office/powerpoint/2010/main" val="27714216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932131" y="0"/>
            <a:ext cx="5211872" cy="5143500"/>
          </a:xfrm>
          <a:solidFill>
            <a:schemeClr val="bg1">
              <a:lumMod val="95000"/>
            </a:schemeClr>
          </a:solidFill>
        </p:spPr>
        <p:txBody>
          <a:bodyPr>
            <a:normAutofit/>
          </a:bodyPr>
          <a:lstStyle>
            <a:lvl1pPr>
              <a:defRPr sz="900"/>
            </a:lvl1pPr>
          </a:lstStyle>
          <a:p>
            <a:endParaRPr lang="en-US"/>
          </a:p>
        </p:txBody>
      </p:sp>
    </p:spTree>
    <p:extLst>
      <p:ext uri="{BB962C8B-B14F-4D97-AF65-F5344CB8AC3E}">
        <p14:creationId xmlns:p14="http://schemas.microsoft.com/office/powerpoint/2010/main" val="787139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Quote 1">
    <p:spTree>
      <p:nvGrpSpPr>
        <p:cNvPr id="1" name=""/>
        <p:cNvGrpSpPr/>
        <p:nvPr/>
      </p:nvGrpSpPr>
      <p:grpSpPr>
        <a:xfrm>
          <a:off x="0" y="0"/>
          <a:ext cx="0" cy="0"/>
          <a:chOff x="0" y="0"/>
          <a:chExt cx="0" cy="0"/>
        </a:xfrm>
      </p:grpSpPr>
      <p:sp>
        <p:nvSpPr>
          <p:cNvPr id="3" name="Picture Placeholder 13"/>
          <p:cNvSpPr>
            <a:spLocks noGrp="1"/>
          </p:cNvSpPr>
          <p:nvPr>
            <p:ph type="pic" sz="quarter" idx="22"/>
          </p:nvPr>
        </p:nvSpPr>
        <p:spPr>
          <a:xfrm>
            <a:off x="1" y="0"/>
            <a:ext cx="5889785" cy="5143500"/>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6997803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E2C88-6C8F-484D-AF69-578F576B1F44}" type="slidenum">
              <a:rPr lang="en-US" smtClean="0"/>
              <a:pPr/>
              <a:t>‹Nº›</a:t>
            </a:fld>
            <a:endParaRPr lang="en-US" dirty="0"/>
          </a:p>
        </p:txBody>
      </p:sp>
    </p:spTree>
    <p:extLst>
      <p:ext uri="{BB962C8B-B14F-4D97-AF65-F5344CB8AC3E}">
        <p14:creationId xmlns:p14="http://schemas.microsoft.com/office/powerpoint/2010/main" val="8858787"/>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ission">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0" y="2733676"/>
            <a:ext cx="4572000" cy="240982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7"/>
          </p:nvPr>
        </p:nvSpPr>
        <p:spPr>
          <a:xfrm>
            <a:off x="4572000" y="2733676"/>
            <a:ext cx="4572000" cy="240982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57580493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10" name="Picture Placeholder 13"/>
          <p:cNvSpPr>
            <a:spLocks noGrp="1"/>
          </p:cNvSpPr>
          <p:nvPr>
            <p:ph type="pic" sz="quarter" idx="20"/>
          </p:nvPr>
        </p:nvSpPr>
        <p:spPr>
          <a:xfrm>
            <a:off x="5922948" y="1513782"/>
            <a:ext cx="1551628" cy="293555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21"/>
          </p:nvPr>
        </p:nvSpPr>
        <p:spPr>
          <a:xfrm>
            <a:off x="7598127" y="1513782"/>
            <a:ext cx="1551628" cy="293555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2"/>
          </p:nvPr>
        </p:nvSpPr>
        <p:spPr>
          <a:xfrm>
            <a:off x="4245924" y="1513782"/>
            <a:ext cx="1551628" cy="293555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395410835"/>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rojects 2">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593350" y="2562226"/>
            <a:ext cx="1931435" cy="258127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8"/>
          </p:nvPr>
        </p:nvSpPr>
        <p:spPr>
          <a:xfrm>
            <a:off x="1559066" y="1714501"/>
            <a:ext cx="1931435" cy="258127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22139897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Meet the team">
    <p:spTree>
      <p:nvGrpSpPr>
        <p:cNvPr id="1" name=""/>
        <p:cNvGrpSpPr/>
        <p:nvPr/>
      </p:nvGrpSpPr>
      <p:grpSpPr>
        <a:xfrm>
          <a:off x="0" y="0"/>
          <a:ext cx="0" cy="0"/>
          <a:chOff x="0" y="0"/>
          <a:chExt cx="0" cy="0"/>
        </a:xfrm>
      </p:grpSpPr>
      <p:sp>
        <p:nvSpPr>
          <p:cNvPr id="27" name="Picture Placeholder 13"/>
          <p:cNvSpPr>
            <a:spLocks noGrp="1"/>
          </p:cNvSpPr>
          <p:nvPr>
            <p:ph type="pic" sz="quarter" idx="13"/>
          </p:nvPr>
        </p:nvSpPr>
        <p:spPr>
          <a:xfrm>
            <a:off x="7231592" y="2932459"/>
            <a:ext cx="1009752" cy="1180892"/>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28" name="Picture Placeholder 13"/>
          <p:cNvSpPr>
            <a:spLocks noGrp="1"/>
          </p:cNvSpPr>
          <p:nvPr>
            <p:ph type="pic" sz="quarter" idx="14"/>
          </p:nvPr>
        </p:nvSpPr>
        <p:spPr>
          <a:xfrm>
            <a:off x="4083425" y="2932459"/>
            <a:ext cx="1009752" cy="1180892"/>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29" name="Picture Placeholder 13"/>
          <p:cNvSpPr>
            <a:spLocks noGrp="1"/>
          </p:cNvSpPr>
          <p:nvPr>
            <p:ph type="pic" sz="quarter" idx="15"/>
          </p:nvPr>
        </p:nvSpPr>
        <p:spPr>
          <a:xfrm>
            <a:off x="2489424" y="2932459"/>
            <a:ext cx="1009752" cy="1180892"/>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30" name="Picture Placeholder 13"/>
          <p:cNvSpPr>
            <a:spLocks noGrp="1"/>
          </p:cNvSpPr>
          <p:nvPr>
            <p:ph type="pic" sz="quarter" idx="16"/>
          </p:nvPr>
        </p:nvSpPr>
        <p:spPr>
          <a:xfrm>
            <a:off x="920800" y="2932459"/>
            <a:ext cx="1009752" cy="1180892"/>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31" name="Picture Placeholder 13"/>
          <p:cNvSpPr>
            <a:spLocks noGrp="1"/>
          </p:cNvSpPr>
          <p:nvPr>
            <p:ph type="pic" sz="quarter" idx="17"/>
          </p:nvPr>
        </p:nvSpPr>
        <p:spPr>
          <a:xfrm>
            <a:off x="5652049" y="2932459"/>
            <a:ext cx="1009752" cy="1180892"/>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32" name="Picture Placeholder 13"/>
          <p:cNvSpPr>
            <a:spLocks noGrp="1"/>
          </p:cNvSpPr>
          <p:nvPr>
            <p:ph type="pic" sz="quarter" idx="18"/>
          </p:nvPr>
        </p:nvSpPr>
        <p:spPr>
          <a:xfrm>
            <a:off x="7231592" y="1130632"/>
            <a:ext cx="1009752" cy="1180892"/>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33" name="Picture Placeholder 13"/>
          <p:cNvSpPr>
            <a:spLocks noGrp="1"/>
          </p:cNvSpPr>
          <p:nvPr>
            <p:ph type="pic" sz="quarter" idx="19"/>
          </p:nvPr>
        </p:nvSpPr>
        <p:spPr>
          <a:xfrm>
            <a:off x="4083425" y="1130632"/>
            <a:ext cx="1009752" cy="1180892"/>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34" name="Picture Placeholder 13"/>
          <p:cNvSpPr>
            <a:spLocks noGrp="1"/>
          </p:cNvSpPr>
          <p:nvPr>
            <p:ph type="pic" sz="quarter" idx="20"/>
          </p:nvPr>
        </p:nvSpPr>
        <p:spPr>
          <a:xfrm>
            <a:off x="2489424" y="1130632"/>
            <a:ext cx="1009752" cy="1180892"/>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35" name="Picture Placeholder 13"/>
          <p:cNvSpPr>
            <a:spLocks noGrp="1"/>
          </p:cNvSpPr>
          <p:nvPr>
            <p:ph type="pic" sz="quarter" idx="21"/>
          </p:nvPr>
        </p:nvSpPr>
        <p:spPr>
          <a:xfrm>
            <a:off x="920800" y="1130632"/>
            <a:ext cx="1009752" cy="1180892"/>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36" name="Picture Placeholder 13"/>
          <p:cNvSpPr>
            <a:spLocks noGrp="1"/>
          </p:cNvSpPr>
          <p:nvPr>
            <p:ph type="pic" sz="quarter" idx="22"/>
          </p:nvPr>
        </p:nvSpPr>
        <p:spPr>
          <a:xfrm>
            <a:off x="5652049" y="1130632"/>
            <a:ext cx="1009752" cy="1180892"/>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3800804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Meet the team 3">
    <p:spTree>
      <p:nvGrpSpPr>
        <p:cNvPr id="1" name=""/>
        <p:cNvGrpSpPr/>
        <p:nvPr/>
      </p:nvGrpSpPr>
      <p:grpSpPr>
        <a:xfrm>
          <a:off x="0" y="0"/>
          <a:ext cx="0" cy="0"/>
          <a:chOff x="0" y="0"/>
          <a:chExt cx="0" cy="0"/>
        </a:xfrm>
      </p:grpSpPr>
      <p:sp>
        <p:nvSpPr>
          <p:cNvPr id="22" name="Picture Placeholder 13"/>
          <p:cNvSpPr>
            <a:spLocks noGrp="1"/>
          </p:cNvSpPr>
          <p:nvPr>
            <p:ph type="pic" sz="quarter" idx="25"/>
          </p:nvPr>
        </p:nvSpPr>
        <p:spPr>
          <a:xfrm>
            <a:off x="685802" y="2679579"/>
            <a:ext cx="3484709" cy="1582913"/>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23" name="Picture Placeholder 13"/>
          <p:cNvSpPr>
            <a:spLocks noGrp="1"/>
          </p:cNvSpPr>
          <p:nvPr>
            <p:ph type="pic" sz="quarter" idx="26"/>
          </p:nvPr>
        </p:nvSpPr>
        <p:spPr>
          <a:xfrm>
            <a:off x="2708622" y="1254705"/>
            <a:ext cx="3596129" cy="1386971"/>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24" name="Picture Placeholder 13"/>
          <p:cNvSpPr>
            <a:spLocks noGrp="1"/>
          </p:cNvSpPr>
          <p:nvPr>
            <p:ph type="pic" sz="quarter" idx="27"/>
          </p:nvPr>
        </p:nvSpPr>
        <p:spPr>
          <a:xfrm>
            <a:off x="4207010" y="2679579"/>
            <a:ext cx="2097741" cy="1582913"/>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25" name="Picture Placeholder 13"/>
          <p:cNvSpPr>
            <a:spLocks noGrp="1"/>
          </p:cNvSpPr>
          <p:nvPr>
            <p:ph type="pic" sz="quarter" idx="28"/>
          </p:nvPr>
        </p:nvSpPr>
        <p:spPr>
          <a:xfrm>
            <a:off x="6341253" y="2679579"/>
            <a:ext cx="2116949" cy="1582913"/>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26" name="Picture Placeholder 13"/>
          <p:cNvSpPr>
            <a:spLocks noGrp="1"/>
          </p:cNvSpPr>
          <p:nvPr>
            <p:ph type="pic" sz="quarter" idx="29"/>
          </p:nvPr>
        </p:nvSpPr>
        <p:spPr>
          <a:xfrm>
            <a:off x="6341250" y="1254705"/>
            <a:ext cx="2116949" cy="1386971"/>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
        <p:nvSpPr>
          <p:cNvPr id="27" name="Picture Placeholder 13"/>
          <p:cNvSpPr>
            <a:spLocks noGrp="1"/>
          </p:cNvSpPr>
          <p:nvPr>
            <p:ph type="pic" sz="quarter" idx="30"/>
          </p:nvPr>
        </p:nvSpPr>
        <p:spPr>
          <a:xfrm>
            <a:off x="685802" y="1254705"/>
            <a:ext cx="1976717" cy="1386971"/>
          </a:xfrm>
          <a:prstGeom prst="rect">
            <a:avLst/>
          </a:prstGeom>
          <a:effectLst/>
        </p:spPr>
        <p:txBody>
          <a:bodyPr>
            <a:normAutofit/>
          </a:bodyPr>
          <a:lstStyle>
            <a:lvl1pPr marL="0" indent="0">
              <a:buNone/>
              <a:defRPr sz="1051">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789723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icture of 3 - Martik">
    <p:spTree>
      <p:nvGrpSpPr>
        <p:cNvPr id="1" name=""/>
        <p:cNvGrpSpPr/>
        <p:nvPr/>
      </p:nvGrpSpPr>
      <p:grpSpPr>
        <a:xfrm>
          <a:off x="0" y="0"/>
          <a:ext cx="0" cy="0"/>
          <a:chOff x="0" y="0"/>
          <a:chExt cx="0" cy="0"/>
        </a:xfrm>
      </p:grpSpPr>
      <p:sp>
        <p:nvSpPr>
          <p:cNvPr id="3" name="Picture Placeholder 13"/>
          <p:cNvSpPr>
            <a:spLocks noGrp="1"/>
          </p:cNvSpPr>
          <p:nvPr>
            <p:ph type="pic" sz="quarter" idx="13"/>
          </p:nvPr>
        </p:nvSpPr>
        <p:spPr>
          <a:xfrm>
            <a:off x="6060812" y="1430880"/>
            <a:ext cx="2376359" cy="1780676"/>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14"/>
          </p:nvPr>
        </p:nvSpPr>
        <p:spPr>
          <a:xfrm>
            <a:off x="715197" y="1430880"/>
            <a:ext cx="2380073" cy="1780676"/>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5"/>
          </p:nvPr>
        </p:nvSpPr>
        <p:spPr>
          <a:xfrm>
            <a:off x="3291800" y="1430880"/>
            <a:ext cx="2572481" cy="1780676"/>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746129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Right Project">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6089750" y="2321991"/>
            <a:ext cx="1690005" cy="225880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18"/>
          </p:nvPr>
        </p:nvSpPr>
        <p:spPr>
          <a:xfrm>
            <a:off x="5124103" y="1474266"/>
            <a:ext cx="1690005" cy="225880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19"/>
          </p:nvPr>
        </p:nvSpPr>
        <p:spPr>
          <a:xfrm>
            <a:off x="6572678" y="810211"/>
            <a:ext cx="1690005" cy="225880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792221275"/>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Picture of 3 - v2 - Martik">
    <p:spTree>
      <p:nvGrpSpPr>
        <p:cNvPr id="1" name=""/>
        <p:cNvGrpSpPr/>
        <p:nvPr/>
      </p:nvGrpSpPr>
      <p:grpSpPr>
        <a:xfrm>
          <a:off x="0" y="0"/>
          <a:ext cx="0" cy="0"/>
          <a:chOff x="0" y="0"/>
          <a:chExt cx="0" cy="0"/>
        </a:xfrm>
      </p:grpSpPr>
      <p:sp>
        <p:nvSpPr>
          <p:cNvPr id="7" name="Picture Placeholder 13"/>
          <p:cNvSpPr>
            <a:spLocks noGrp="1"/>
          </p:cNvSpPr>
          <p:nvPr>
            <p:ph type="pic" sz="quarter" idx="14"/>
          </p:nvPr>
        </p:nvSpPr>
        <p:spPr>
          <a:xfrm>
            <a:off x="3444061" y="1379963"/>
            <a:ext cx="2265467" cy="2333393"/>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5"/>
          </p:nvPr>
        </p:nvSpPr>
        <p:spPr>
          <a:xfrm>
            <a:off x="5907737" y="1379963"/>
            <a:ext cx="2265467" cy="2333393"/>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6"/>
          </p:nvPr>
        </p:nvSpPr>
        <p:spPr>
          <a:xfrm>
            <a:off x="955288" y="1379963"/>
            <a:ext cx="2265467" cy="2333393"/>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690257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_General Slide">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659596" y="1441943"/>
            <a:ext cx="5180018" cy="2919917"/>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3259289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7292236" y="2672183"/>
            <a:ext cx="1851765" cy="167679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15"/>
          </p:nvPr>
        </p:nvSpPr>
        <p:spPr>
          <a:xfrm>
            <a:off x="1823695" y="2672183"/>
            <a:ext cx="1823703" cy="167679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4" name="Picture Placeholder 13"/>
          <p:cNvSpPr>
            <a:spLocks noGrp="1"/>
          </p:cNvSpPr>
          <p:nvPr>
            <p:ph type="pic" sz="quarter" idx="17"/>
          </p:nvPr>
        </p:nvSpPr>
        <p:spPr>
          <a:xfrm>
            <a:off x="1" y="2672183"/>
            <a:ext cx="1823703" cy="167679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5" name="Picture Placeholder 13"/>
          <p:cNvSpPr>
            <a:spLocks noGrp="1"/>
          </p:cNvSpPr>
          <p:nvPr>
            <p:ph type="pic" sz="quarter" idx="18"/>
          </p:nvPr>
        </p:nvSpPr>
        <p:spPr>
          <a:xfrm>
            <a:off x="5469817" y="2672183"/>
            <a:ext cx="1823703" cy="167679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6" name="Picture Placeholder 13"/>
          <p:cNvSpPr>
            <a:spLocks noGrp="1"/>
          </p:cNvSpPr>
          <p:nvPr>
            <p:ph type="pic" sz="quarter" idx="19"/>
          </p:nvPr>
        </p:nvSpPr>
        <p:spPr>
          <a:xfrm>
            <a:off x="3647398" y="2672183"/>
            <a:ext cx="1823703" cy="167679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4995487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CEE2C88-6C8F-484D-AF69-578F576B1F44}" type="slidenum">
              <a:rPr lang="en-US" smtClean="0"/>
              <a:pPr/>
              <a:t>‹Nº›</a:t>
            </a:fld>
            <a:endParaRPr lang="en-US" dirty="0"/>
          </a:p>
        </p:txBody>
      </p:sp>
    </p:spTree>
    <p:extLst>
      <p:ext uri="{BB962C8B-B14F-4D97-AF65-F5344CB8AC3E}">
        <p14:creationId xmlns:p14="http://schemas.microsoft.com/office/powerpoint/2010/main" val="2171941539"/>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Vision">
    <p:spTree>
      <p:nvGrpSpPr>
        <p:cNvPr id="1" name=""/>
        <p:cNvGrpSpPr/>
        <p:nvPr/>
      </p:nvGrpSpPr>
      <p:grpSpPr>
        <a:xfrm>
          <a:off x="0" y="0"/>
          <a:ext cx="0" cy="0"/>
          <a:chOff x="0" y="0"/>
          <a:chExt cx="0" cy="0"/>
        </a:xfrm>
      </p:grpSpPr>
      <p:sp>
        <p:nvSpPr>
          <p:cNvPr id="7" name="Picture Placeholder 13"/>
          <p:cNvSpPr>
            <a:spLocks noGrp="1"/>
          </p:cNvSpPr>
          <p:nvPr>
            <p:ph type="pic" sz="quarter" idx="23"/>
          </p:nvPr>
        </p:nvSpPr>
        <p:spPr>
          <a:xfrm>
            <a:off x="4" y="1804116"/>
            <a:ext cx="3723097" cy="3339384"/>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24"/>
          </p:nvPr>
        </p:nvSpPr>
        <p:spPr>
          <a:xfrm>
            <a:off x="7337032" y="3629727"/>
            <a:ext cx="1806968" cy="151377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5"/>
          </p:nvPr>
        </p:nvSpPr>
        <p:spPr>
          <a:xfrm>
            <a:off x="3723097" y="3629727"/>
            <a:ext cx="1806968" cy="151377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26"/>
          </p:nvPr>
        </p:nvSpPr>
        <p:spPr>
          <a:xfrm>
            <a:off x="5530065" y="3629727"/>
            <a:ext cx="1806968" cy="151377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4" name="Picture Placeholder 13"/>
          <p:cNvSpPr>
            <a:spLocks noGrp="1"/>
          </p:cNvSpPr>
          <p:nvPr>
            <p:ph type="pic" sz="quarter" idx="27"/>
          </p:nvPr>
        </p:nvSpPr>
        <p:spPr>
          <a:xfrm>
            <a:off x="3723101" y="-4763"/>
            <a:ext cx="5420903" cy="363448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96380827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Projects of 3">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6087712" y="2575936"/>
            <a:ext cx="3056288" cy="2567569"/>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5"/>
          </p:nvPr>
        </p:nvSpPr>
        <p:spPr>
          <a:xfrm>
            <a:off x="-3683" y="2575936"/>
            <a:ext cx="3056288" cy="2567569"/>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16"/>
          </p:nvPr>
        </p:nvSpPr>
        <p:spPr>
          <a:xfrm>
            <a:off x="3050765" y="4"/>
            <a:ext cx="3036949" cy="2575931"/>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17"/>
          </p:nvPr>
        </p:nvSpPr>
        <p:spPr>
          <a:xfrm>
            <a:off x="6087712" y="0"/>
            <a:ext cx="3056288" cy="2575932"/>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8"/>
          </p:nvPr>
        </p:nvSpPr>
        <p:spPr>
          <a:xfrm>
            <a:off x="-3683" y="0"/>
            <a:ext cx="3056288" cy="2575932"/>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9"/>
          </p:nvPr>
        </p:nvSpPr>
        <p:spPr>
          <a:xfrm>
            <a:off x="3050767" y="2575936"/>
            <a:ext cx="3036948" cy="2567569"/>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59324475"/>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asonry Left 2">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2" y="2592658"/>
            <a:ext cx="2367869" cy="255084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1"/>
          </p:nvPr>
        </p:nvSpPr>
        <p:spPr>
          <a:xfrm>
            <a:off x="2480601" y="0"/>
            <a:ext cx="2103744" cy="5143500"/>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2"/>
          </p:nvPr>
        </p:nvSpPr>
        <p:spPr>
          <a:xfrm>
            <a:off x="2" y="6"/>
            <a:ext cx="2367869" cy="2492297"/>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2183424" y="4733693"/>
            <a:ext cx="4760023" cy="259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39282208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Masonry Right 2">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6776133" y="2592658"/>
            <a:ext cx="2367869" cy="255084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1"/>
          </p:nvPr>
        </p:nvSpPr>
        <p:spPr>
          <a:xfrm>
            <a:off x="4571999" y="0"/>
            <a:ext cx="2103744" cy="5143500"/>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2"/>
          </p:nvPr>
        </p:nvSpPr>
        <p:spPr>
          <a:xfrm>
            <a:off x="6776133" y="6"/>
            <a:ext cx="2367869" cy="2492297"/>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Rectangle 4"/>
          <p:cNvSpPr/>
          <p:nvPr userDrawn="1"/>
        </p:nvSpPr>
        <p:spPr>
          <a:xfrm>
            <a:off x="2183424" y="4733693"/>
            <a:ext cx="4760023" cy="259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233937537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Right Picture">
    <p:spTree>
      <p:nvGrpSpPr>
        <p:cNvPr id="1" name=""/>
        <p:cNvGrpSpPr/>
        <p:nvPr/>
      </p:nvGrpSpPr>
      <p:grpSpPr>
        <a:xfrm>
          <a:off x="0" y="0"/>
          <a:ext cx="0" cy="0"/>
          <a:chOff x="0" y="0"/>
          <a:chExt cx="0" cy="0"/>
        </a:xfrm>
      </p:grpSpPr>
      <p:sp>
        <p:nvSpPr>
          <p:cNvPr id="3" name="Rectangle 2"/>
          <p:cNvSpPr/>
          <p:nvPr userDrawn="1"/>
        </p:nvSpPr>
        <p:spPr>
          <a:xfrm>
            <a:off x="4232991" y="217449"/>
            <a:ext cx="711076" cy="259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
        <p:nvSpPr>
          <p:cNvPr id="2" name="Picture Placeholder 13"/>
          <p:cNvSpPr>
            <a:spLocks noGrp="1"/>
          </p:cNvSpPr>
          <p:nvPr>
            <p:ph type="pic" sz="quarter" idx="13"/>
          </p:nvPr>
        </p:nvSpPr>
        <p:spPr>
          <a:xfrm>
            <a:off x="4568023" y="0"/>
            <a:ext cx="4575980" cy="5143500"/>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Rectangle 3"/>
          <p:cNvSpPr/>
          <p:nvPr userDrawn="1"/>
        </p:nvSpPr>
        <p:spPr>
          <a:xfrm>
            <a:off x="2183424" y="4733693"/>
            <a:ext cx="4760023" cy="259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2793202249"/>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Project 4">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3116387" y="2734842"/>
            <a:ext cx="2911227" cy="2408663"/>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18"/>
          </p:nvPr>
        </p:nvSpPr>
        <p:spPr>
          <a:xfrm>
            <a:off x="1" y="2734842"/>
            <a:ext cx="2911227" cy="2408663"/>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19"/>
          </p:nvPr>
        </p:nvSpPr>
        <p:spPr>
          <a:xfrm>
            <a:off x="6232774" y="2734842"/>
            <a:ext cx="2911227" cy="2408663"/>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7825929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App Review">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1716649" y="1280288"/>
            <a:ext cx="1445547" cy="255852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16130937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Laptop Review">
    <p:spTree>
      <p:nvGrpSpPr>
        <p:cNvPr id="1" name=""/>
        <p:cNvGrpSpPr/>
        <p:nvPr/>
      </p:nvGrpSpPr>
      <p:grpSpPr>
        <a:xfrm>
          <a:off x="0" y="0"/>
          <a:ext cx="0" cy="0"/>
          <a:chOff x="0" y="0"/>
          <a:chExt cx="0" cy="0"/>
        </a:xfrm>
      </p:grpSpPr>
      <p:sp>
        <p:nvSpPr>
          <p:cNvPr id="15" name="Picture Placeholder 13"/>
          <p:cNvSpPr>
            <a:spLocks noGrp="1"/>
          </p:cNvSpPr>
          <p:nvPr>
            <p:ph type="pic" sz="quarter" idx="22"/>
          </p:nvPr>
        </p:nvSpPr>
        <p:spPr>
          <a:xfrm>
            <a:off x="5509527" y="1180183"/>
            <a:ext cx="4469084" cy="282240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365277346"/>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Facebook vs Twitter Desktop">
    <p:spTree>
      <p:nvGrpSpPr>
        <p:cNvPr id="1" name=""/>
        <p:cNvGrpSpPr/>
        <p:nvPr/>
      </p:nvGrpSpPr>
      <p:grpSpPr>
        <a:xfrm>
          <a:off x="0" y="0"/>
          <a:ext cx="0" cy="0"/>
          <a:chOff x="0" y="0"/>
          <a:chExt cx="0" cy="0"/>
        </a:xfrm>
      </p:grpSpPr>
      <p:sp>
        <p:nvSpPr>
          <p:cNvPr id="17" name="Picture Placeholder 13"/>
          <p:cNvSpPr>
            <a:spLocks noGrp="1"/>
          </p:cNvSpPr>
          <p:nvPr>
            <p:ph type="pic" sz="quarter" idx="22"/>
          </p:nvPr>
        </p:nvSpPr>
        <p:spPr>
          <a:xfrm>
            <a:off x="5090536" y="1874629"/>
            <a:ext cx="3101243" cy="173254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4986992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iPad App Compares">
    <p:spTree>
      <p:nvGrpSpPr>
        <p:cNvPr id="1" name=""/>
        <p:cNvGrpSpPr/>
        <p:nvPr/>
      </p:nvGrpSpPr>
      <p:grpSpPr>
        <a:xfrm>
          <a:off x="0" y="0"/>
          <a:ext cx="0" cy="0"/>
          <a:chOff x="0" y="0"/>
          <a:chExt cx="0" cy="0"/>
        </a:xfrm>
      </p:grpSpPr>
      <p:sp>
        <p:nvSpPr>
          <p:cNvPr id="18" name="Picture Placeholder 13"/>
          <p:cNvSpPr>
            <a:spLocks noGrp="1"/>
          </p:cNvSpPr>
          <p:nvPr>
            <p:ph type="pic" sz="quarter" idx="22"/>
          </p:nvPr>
        </p:nvSpPr>
        <p:spPr>
          <a:xfrm>
            <a:off x="3567715" y="1624735"/>
            <a:ext cx="2054525" cy="2586271"/>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0329971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CEE2C88-6C8F-484D-AF69-578F576B1F44}" type="slidenum">
              <a:rPr lang="en-US" smtClean="0"/>
              <a:pPr/>
              <a:t>‹Nº›</a:t>
            </a:fld>
            <a:endParaRPr lang="en-US" dirty="0"/>
          </a:p>
        </p:txBody>
      </p:sp>
    </p:spTree>
    <p:extLst>
      <p:ext uri="{BB962C8B-B14F-4D97-AF65-F5344CB8AC3E}">
        <p14:creationId xmlns:p14="http://schemas.microsoft.com/office/powerpoint/2010/main" val="3015175772"/>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Laptop3">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4875519" y="1780429"/>
            <a:ext cx="3103256" cy="1957959"/>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706613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9144000" cy="5143500"/>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97558171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Projects 2">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4572002" y="1565229"/>
            <a:ext cx="3596460" cy="2647950"/>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20288737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Projects_1">
    <p:spTree>
      <p:nvGrpSpPr>
        <p:cNvPr id="1" name=""/>
        <p:cNvGrpSpPr/>
        <p:nvPr/>
      </p:nvGrpSpPr>
      <p:grpSpPr>
        <a:xfrm>
          <a:off x="0" y="0"/>
          <a:ext cx="0" cy="0"/>
          <a:chOff x="0" y="0"/>
          <a:chExt cx="0" cy="0"/>
        </a:xfrm>
      </p:grpSpPr>
      <p:sp>
        <p:nvSpPr>
          <p:cNvPr id="7" name="Picture Placeholder 13"/>
          <p:cNvSpPr>
            <a:spLocks noGrp="1"/>
          </p:cNvSpPr>
          <p:nvPr>
            <p:ph type="pic" sz="quarter" idx="15"/>
          </p:nvPr>
        </p:nvSpPr>
        <p:spPr>
          <a:xfrm>
            <a:off x="7491244" y="1600666"/>
            <a:ext cx="1652756" cy="240982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6"/>
          </p:nvPr>
        </p:nvSpPr>
        <p:spPr>
          <a:xfrm>
            <a:off x="2" y="1600666"/>
            <a:ext cx="4192092" cy="240982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7"/>
          </p:nvPr>
        </p:nvSpPr>
        <p:spPr>
          <a:xfrm>
            <a:off x="4194737" y="1600666"/>
            <a:ext cx="1645611" cy="240982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18"/>
          </p:nvPr>
        </p:nvSpPr>
        <p:spPr>
          <a:xfrm>
            <a:off x="5842991" y="1600666"/>
            <a:ext cx="1645611" cy="240982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93679018"/>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Right Project">
    <p:spTree>
      <p:nvGrpSpPr>
        <p:cNvPr id="1" name=""/>
        <p:cNvGrpSpPr/>
        <p:nvPr/>
      </p:nvGrpSpPr>
      <p:grpSpPr>
        <a:xfrm>
          <a:off x="0" y="0"/>
          <a:ext cx="0" cy="0"/>
          <a:chOff x="0" y="0"/>
          <a:chExt cx="0" cy="0"/>
        </a:xfrm>
      </p:grpSpPr>
      <p:sp>
        <p:nvSpPr>
          <p:cNvPr id="6" name="Picture Placeholder 13"/>
          <p:cNvSpPr>
            <a:spLocks noGrp="1"/>
          </p:cNvSpPr>
          <p:nvPr>
            <p:ph type="pic" sz="quarter" idx="17"/>
          </p:nvPr>
        </p:nvSpPr>
        <p:spPr>
          <a:xfrm>
            <a:off x="6474503" y="2562226"/>
            <a:ext cx="1931435" cy="258127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8"/>
          </p:nvPr>
        </p:nvSpPr>
        <p:spPr>
          <a:xfrm>
            <a:off x="5508786" y="1714501"/>
            <a:ext cx="1931435" cy="258127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243435352"/>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Portfolio Masonry Lef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1" y="3445732"/>
            <a:ext cx="2222889" cy="1697773"/>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20"/>
          </p:nvPr>
        </p:nvSpPr>
        <p:spPr>
          <a:xfrm>
            <a:off x="3" y="-4183"/>
            <a:ext cx="2241980" cy="3349549"/>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1"/>
          </p:nvPr>
        </p:nvSpPr>
        <p:spPr>
          <a:xfrm>
            <a:off x="2344724" y="-4182"/>
            <a:ext cx="2222889" cy="169359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22"/>
          </p:nvPr>
        </p:nvSpPr>
        <p:spPr>
          <a:xfrm>
            <a:off x="2344724" y="1793956"/>
            <a:ext cx="2222889" cy="3349549"/>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Rectangle 5"/>
          <p:cNvSpPr/>
          <p:nvPr userDrawn="1"/>
        </p:nvSpPr>
        <p:spPr>
          <a:xfrm>
            <a:off x="2183424" y="4733693"/>
            <a:ext cx="4760023" cy="259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168573031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ortfolio Masonry Right">
    <p:spTree>
      <p:nvGrpSpPr>
        <p:cNvPr id="1" name=""/>
        <p:cNvGrpSpPr/>
        <p:nvPr/>
      </p:nvGrpSpPr>
      <p:grpSpPr>
        <a:xfrm>
          <a:off x="0" y="0"/>
          <a:ext cx="0" cy="0"/>
          <a:chOff x="0" y="0"/>
          <a:chExt cx="0" cy="0"/>
        </a:xfrm>
      </p:grpSpPr>
      <p:sp>
        <p:nvSpPr>
          <p:cNvPr id="10" name="Picture Placeholder 13"/>
          <p:cNvSpPr>
            <a:spLocks noGrp="1"/>
          </p:cNvSpPr>
          <p:nvPr>
            <p:ph type="pic" sz="quarter" idx="19"/>
          </p:nvPr>
        </p:nvSpPr>
        <p:spPr>
          <a:xfrm>
            <a:off x="6902023" y="3445732"/>
            <a:ext cx="2241980" cy="1697773"/>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20"/>
          </p:nvPr>
        </p:nvSpPr>
        <p:spPr>
          <a:xfrm>
            <a:off x="6902023" y="-4183"/>
            <a:ext cx="2241980" cy="3349549"/>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1"/>
          </p:nvPr>
        </p:nvSpPr>
        <p:spPr>
          <a:xfrm>
            <a:off x="4562014" y="-4182"/>
            <a:ext cx="2222889" cy="169359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22"/>
          </p:nvPr>
        </p:nvSpPr>
        <p:spPr>
          <a:xfrm>
            <a:off x="4562014" y="1793956"/>
            <a:ext cx="2222889" cy="3349549"/>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Rectangle 5"/>
          <p:cNvSpPr/>
          <p:nvPr userDrawn="1"/>
        </p:nvSpPr>
        <p:spPr>
          <a:xfrm>
            <a:off x="2183424" y="4733693"/>
            <a:ext cx="4760023" cy="259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20727548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ortfolio of 4">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4575983" y="2567568"/>
            <a:ext cx="4568021" cy="257593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9"/>
          </p:nvPr>
        </p:nvSpPr>
        <p:spPr>
          <a:xfrm>
            <a:off x="3" y="2567568"/>
            <a:ext cx="4575980" cy="257593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0"/>
          </p:nvPr>
        </p:nvSpPr>
        <p:spPr>
          <a:xfrm>
            <a:off x="4575983" y="0"/>
            <a:ext cx="4568021" cy="256756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2372838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iphone_devices of 3">
    <p:spTree>
      <p:nvGrpSpPr>
        <p:cNvPr id="1" name=""/>
        <p:cNvGrpSpPr/>
        <p:nvPr/>
      </p:nvGrpSpPr>
      <p:grpSpPr>
        <a:xfrm>
          <a:off x="0" y="0"/>
          <a:ext cx="0" cy="0"/>
          <a:chOff x="0" y="0"/>
          <a:chExt cx="0" cy="0"/>
        </a:xfrm>
      </p:grpSpPr>
      <p:sp>
        <p:nvSpPr>
          <p:cNvPr id="61" name="Picture Placeholder 13"/>
          <p:cNvSpPr>
            <a:spLocks noGrp="1"/>
          </p:cNvSpPr>
          <p:nvPr>
            <p:ph type="pic" sz="quarter" idx="19"/>
          </p:nvPr>
        </p:nvSpPr>
        <p:spPr>
          <a:xfrm>
            <a:off x="1882576" y="4011537"/>
            <a:ext cx="1447532" cy="2556473"/>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1"/>
          </p:nvPr>
        </p:nvSpPr>
        <p:spPr>
          <a:xfrm>
            <a:off x="3876118" y="2953694"/>
            <a:ext cx="1447532" cy="2556473"/>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22"/>
          </p:nvPr>
        </p:nvSpPr>
        <p:spPr>
          <a:xfrm>
            <a:off x="5816404" y="4011537"/>
            <a:ext cx="1447532" cy="2556473"/>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Rectangle 10"/>
          <p:cNvSpPr/>
          <p:nvPr userDrawn="1"/>
        </p:nvSpPr>
        <p:spPr>
          <a:xfrm>
            <a:off x="2183424" y="4733693"/>
            <a:ext cx="4760023" cy="259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1967320134"/>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phone_devices of 3">
    <p:spTree>
      <p:nvGrpSpPr>
        <p:cNvPr id="1" name=""/>
        <p:cNvGrpSpPr/>
        <p:nvPr/>
      </p:nvGrpSpPr>
      <p:grpSpPr>
        <a:xfrm>
          <a:off x="0" y="0"/>
          <a:ext cx="0" cy="0"/>
          <a:chOff x="0" y="0"/>
          <a:chExt cx="0" cy="0"/>
        </a:xfrm>
      </p:grpSpPr>
      <p:sp>
        <p:nvSpPr>
          <p:cNvPr id="6" name="Rectangle 5"/>
          <p:cNvSpPr/>
          <p:nvPr userDrawn="1"/>
        </p:nvSpPr>
        <p:spPr>
          <a:xfrm>
            <a:off x="2183424" y="4733693"/>
            <a:ext cx="4760023" cy="259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
        <p:nvSpPr>
          <p:cNvPr id="7" name="Picture Placeholder 13"/>
          <p:cNvSpPr>
            <a:spLocks noGrp="1"/>
          </p:cNvSpPr>
          <p:nvPr>
            <p:ph type="pic" sz="quarter" idx="21"/>
          </p:nvPr>
        </p:nvSpPr>
        <p:spPr>
          <a:xfrm>
            <a:off x="5227630" y="1217887"/>
            <a:ext cx="2716319" cy="4828190"/>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18165116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‹Nº›</a:t>
            </a:fld>
            <a:endParaRPr lang="en-US" dirty="0"/>
          </a:p>
        </p:txBody>
      </p:sp>
    </p:spTree>
    <p:extLst>
      <p:ext uri="{BB962C8B-B14F-4D97-AF65-F5344CB8AC3E}">
        <p14:creationId xmlns:p14="http://schemas.microsoft.com/office/powerpoint/2010/main" val="4008706636"/>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iphone_devices of 3">
    <p:spTree>
      <p:nvGrpSpPr>
        <p:cNvPr id="1" name=""/>
        <p:cNvGrpSpPr/>
        <p:nvPr/>
      </p:nvGrpSpPr>
      <p:grpSpPr>
        <a:xfrm>
          <a:off x="0" y="0"/>
          <a:ext cx="0" cy="0"/>
          <a:chOff x="0" y="0"/>
          <a:chExt cx="0" cy="0"/>
        </a:xfrm>
      </p:grpSpPr>
      <p:sp>
        <p:nvSpPr>
          <p:cNvPr id="6" name="Rectangle 5"/>
          <p:cNvSpPr/>
          <p:nvPr userDrawn="1"/>
        </p:nvSpPr>
        <p:spPr>
          <a:xfrm>
            <a:off x="2183424" y="4733693"/>
            <a:ext cx="4760023" cy="259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
        <p:nvSpPr>
          <p:cNvPr id="5" name="Picture Placeholder 13"/>
          <p:cNvSpPr>
            <a:spLocks noGrp="1"/>
          </p:cNvSpPr>
          <p:nvPr>
            <p:ph type="pic" sz="quarter" idx="21"/>
          </p:nvPr>
        </p:nvSpPr>
        <p:spPr>
          <a:xfrm>
            <a:off x="3470859" y="2336325"/>
            <a:ext cx="2159189" cy="3827513"/>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761976754"/>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855715" y="1250723"/>
            <a:ext cx="1686656" cy="1956012"/>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5443193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rvices Features">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0" y="2733676"/>
            <a:ext cx="9144000" cy="240982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60669203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meline 1">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4997002" y="3408096"/>
            <a:ext cx="2324600" cy="151377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8"/>
          </p:nvPr>
        </p:nvSpPr>
        <p:spPr>
          <a:xfrm>
            <a:off x="1824736" y="2467213"/>
            <a:ext cx="2324600" cy="151377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2171391" y="4708606"/>
            <a:ext cx="4803557" cy="309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546502561"/>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meline 2">
    <p:spTree>
      <p:nvGrpSpPr>
        <p:cNvPr id="1" name=""/>
        <p:cNvGrpSpPr/>
        <p:nvPr/>
      </p:nvGrpSpPr>
      <p:grpSpPr>
        <a:xfrm>
          <a:off x="0" y="0"/>
          <a:ext cx="0" cy="0"/>
          <a:chOff x="0" y="0"/>
          <a:chExt cx="0" cy="0"/>
        </a:xfrm>
      </p:grpSpPr>
      <p:sp>
        <p:nvSpPr>
          <p:cNvPr id="7" name="Picture Placeholder 13"/>
          <p:cNvSpPr>
            <a:spLocks noGrp="1"/>
          </p:cNvSpPr>
          <p:nvPr>
            <p:ph type="pic" sz="quarter" idx="17"/>
          </p:nvPr>
        </p:nvSpPr>
        <p:spPr>
          <a:xfrm>
            <a:off x="4997002" y="1697962"/>
            <a:ext cx="2324600" cy="151377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8"/>
          </p:nvPr>
        </p:nvSpPr>
        <p:spPr>
          <a:xfrm>
            <a:off x="1824736" y="757075"/>
            <a:ext cx="2324600" cy="151377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19"/>
          </p:nvPr>
        </p:nvSpPr>
        <p:spPr>
          <a:xfrm>
            <a:off x="1824736" y="3132289"/>
            <a:ext cx="2324600" cy="151377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Rectangle 4"/>
          <p:cNvSpPr/>
          <p:nvPr userDrawn="1"/>
        </p:nvSpPr>
        <p:spPr>
          <a:xfrm>
            <a:off x="2171391" y="4708606"/>
            <a:ext cx="4803557" cy="309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2405940973"/>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s">
    <p:spTree>
      <p:nvGrpSpPr>
        <p:cNvPr id="1" name=""/>
        <p:cNvGrpSpPr/>
        <p:nvPr/>
      </p:nvGrpSpPr>
      <p:grpSpPr>
        <a:xfrm>
          <a:off x="0" y="0"/>
          <a:ext cx="0" cy="0"/>
          <a:chOff x="0" y="0"/>
          <a:chExt cx="0" cy="0"/>
        </a:xfrm>
      </p:grpSpPr>
      <p:sp>
        <p:nvSpPr>
          <p:cNvPr id="7" name="Picture Placeholder 13"/>
          <p:cNvSpPr>
            <a:spLocks noGrp="1"/>
          </p:cNvSpPr>
          <p:nvPr>
            <p:ph type="pic" sz="quarter" idx="18"/>
          </p:nvPr>
        </p:nvSpPr>
        <p:spPr>
          <a:xfrm>
            <a:off x="4575983" y="2567568"/>
            <a:ext cx="4568021" cy="2575932"/>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0"/>
          </p:nvPr>
        </p:nvSpPr>
        <p:spPr>
          <a:xfrm>
            <a:off x="-8366" y="0"/>
            <a:ext cx="4584345" cy="256756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Rectangle 3"/>
          <p:cNvSpPr/>
          <p:nvPr userDrawn="1"/>
        </p:nvSpPr>
        <p:spPr>
          <a:xfrm>
            <a:off x="2171391" y="4708606"/>
            <a:ext cx="4803557" cy="309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3492700758"/>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Meet_the_squad">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1020541" y="1279687"/>
            <a:ext cx="2230091" cy="2312816"/>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15"/>
          </p:nvPr>
        </p:nvSpPr>
        <p:spPr>
          <a:xfrm>
            <a:off x="5873839" y="1279687"/>
            <a:ext cx="2230091" cy="2312816"/>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16"/>
          </p:nvPr>
        </p:nvSpPr>
        <p:spPr>
          <a:xfrm>
            <a:off x="3447192" y="1279687"/>
            <a:ext cx="2230091" cy="2312816"/>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402924098"/>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eam 2">
    <p:spTree>
      <p:nvGrpSpPr>
        <p:cNvPr id="1" name=""/>
        <p:cNvGrpSpPr/>
        <p:nvPr/>
      </p:nvGrpSpPr>
      <p:grpSpPr>
        <a:xfrm>
          <a:off x="0" y="0"/>
          <a:ext cx="0" cy="0"/>
          <a:chOff x="0" y="0"/>
          <a:chExt cx="0" cy="0"/>
        </a:xfrm>
      </p:grpSpPr>
      <p:sp>
        <p:nvSpPr>
          <p:cNvPr id="7" name="Picture Placeholder 13"/>
          <p:cNvSpPr>
            <a:spLocks noGrp="1"/>
          </p:cNvSpPr>
          <p:nvPr>
            <p:ph type="pic" sz="quarter" idx="20"/>
          </p:nvPr>
        </p:nvSpPr>
        <p:spPr>
          <a:xfrm>
            <a:off x="0" y="0"/>
            <a:ext cx="9144000" cy="5143500"/>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3"/>
          <p:cNvSpPr>
            <a:spLocks noGrp="1"/>
          </p:cNvSpPr>
          <p:nvPr>
            <p:ph type="pic" sz="quarter" idx="11"/>
          </p:nvPr>
        </p:nvSpPr>
        <p:spPr>
          <a:xfrm>
            <a:off x="7025611" y="1749574"/>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
        <p:nvSpPr>
          <p:cNvPr id="15" name="Picture Placeholder 3"/>
          <p:cNvSpPr>
            <a:spLocks noGrp="1"/>
          </p:cNvSpPr>
          <p:nvPr>
            <p:ph type="pic" sz="quarter" idx="12"/>
          </p:nvPr>
        </p:nvSpPr>
        <p:spPr>
          <a:xfrm>
            <a:off x="5027698" y="1749574"/>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
        <p:nvSpPr>
          <p:cNvPr id="25" name="Picture Placeholder 3"/>
          <p:cNvSpPr>
            <a:spLocks noGrp="1"/>
          </p:cNvSpPr>
          <p:nvPr>
            <p:ph type="pic" sz="quarter" idx="13"/>
          </p:nvPr>
        </p:nvSpPr>
        <p:spPr>
          <a:xfrm>
            <a:off x="3004063" y="1749574"/>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
        <p:nvSpPr>
          <p:cNvPr id="34" name="Picture Placeholder 3"/>
          <p:cNvSpPr>
            <a:spLocks noGrp="1"/>
          </p:cNvSpPr>
          <p:nvPr>
            <p:ph type="pic" sz="quarter" idx="14"/>
          </p:nvPr>
        </p:nvSpPr>
        <p:spPr>
          <a:xfrm>
            <a:off x="1006150" y="1749574"/>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5772189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eam 2">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7025611" y="1749574"/>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
        <p:nvSpPr>
          <p:cNvPr id="15" name="Picture Placeholder 3"/>
          <p:cNvSpPr>
            <a:spLocks noGrp="1"/>
          </p:cNvSpPr>
          <p:nvPr>
            <p:ph type="pic" sz="quarter" idx="12"/>
          </p:nvPr>
        </p:nvSpPr>
        <p:spPr>
          <a:xfrm>
            <a:off x="5027698" y="1749574"/>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
        <p:nvSpPr>
          <p:cNvPr id="25" name="Picture Placeholder 3"/>
          <p:cNvSpPr>
            <a:spLocks noGrp="1"/>
          </p:cNvSpPr>
          <p:nvPr>
            <p:ph type="pic" sz="quarter" idx="13"/>
          </p:nvPr>
        </p:nvSpPr>
        <p:spPr>
          <a:xfrm>
            <a:off x="3004063" y="1749574"/>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
        <p:nvSpPr>
          <p:cNvPr id="34" name="Picture Placeholder 3"/>
          <p:cNvSpPr>
            <a:spLocks noGrp="1"/>
          </p:cNvSpPr>
          <p:nvPr>
            <p:ph type="pic" sz="quarter" idx="14"/>
          </p:nvPr>
        </p:nvSpPr>
        <p:spPr>
          <a:xfrm>
            <a:off x="1006150" y="1749574"/>
            <a:ext cx="1100996" cy="1100683"/>
          </a:xfrm>
          <a:prstGeom prst="ellipse">
            <a:avLst/>
          </a:prstGeom>
        </p:spPr>
        <p:txBody>
          <a:bodyPr>
            <a:normAutofit/>
          </a:bodyPr>
          <a:lstStyle>
            <a:lvl1pPr>
              <a:defRPr sz="863"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43872113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Laptop3">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3162431" y="1830049"/>
            <a:ext cx="2842953" cy="1800980"/>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68750245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E2C88-6C8F-484D-AF69-578F576B1F44}" type="slidenum">
              <a:rPr lang="en-US" smtClean="0"/>
              <a:pPr/>
              <a:t>‹Nº›</a:t>
            </a:fld>
            <a:endParaRPr lang="en-US" dirty="0"/>
          </a:p>
        </p:txBody>
      </p:sp>
    </p:spTree>
    <p:extLst>
      <p:ext uri="{BB962C8B-B14F-4D97-AF65-F5344CB8AC3E}">
        <p14:creationId xmlns:p14="http://schemas.microsoft.com/office/powerpoint/2010/main" val="978222431"/>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Laptop mockup">
    <p:spTree>
      <p:nvGrpSpPr>
        <p:cNvPr id="1" name=""/>
        <p:cNvGrpSpPr/>
        <p:nvPr/>
      </p:nvGrpSpPr>
      <p:grpSpPr>
        <a:xfrm>
          <a:off x="0" y="0"/>
          <a:ext cx="0" cy="0"/>
          <a:chOff x="0" y="0"/>
          <a:chExt cx="0" cy="0"/>
        </a:xfrm>
      </p:grpSpPr>
      <p:sp>
        <p:nvSpPr>
          <p:cNvPr id="45" name="Picture Placeholder 13"/>
          <p:cNvSpPr>
            <a:spLocks noGrp="1"/>
          </p:cNvSpPr>
          <p:nvPr>
            <p:ph type="pic" sz="quarter" idx="22"/>
          </p:nvPr>
        </p:nvSpPr>
        <p:spPr>
          <a:xfrm>
            <a:off x="5505816" y="2390845"/>
            <a:ext cx="2181412" cy="1385316"/>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7" name="Picture Placeholder 13"/>
          <p:cNvSpPr>
            <a:spLocks noGrp="1"/>
          </p:cNvSpPr>
          <p:nvPr>
            <p:ph type="pic" sz="quarter" idx="24"/>
          </p:nvPr>
        </p:nvSpPr>
        <p:spPr>
          <a:xfrm>
            <a:off x="1447785" y="2390845"/>
            <a:ext cx="2181412" cy="1385316"/>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6" name="Picture Placeholder 13"/>
          <p:cNvSpPr>
            <a:spLocks noGrp="1"/>
          </p:cNvSpPr>
          <p:nvPr>
            <p:ph type="pic" sz="quarter" idx="23"/>
          </p:nvPr>
        </p:nvSpPr>
        <p:spPr>
          <a:xfrm>
            <a:off x="3339386" y="2658467"/>
            <a:ext cx="2461311" cy="1553337"/>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17663389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What we do">
    <p:spTree>
      <p:nvGrpSpPr>
        <p:cNvPr id="1" name=""/>
        <p:cNvGrpSpPr/>
        <p:nvPr/>
      </p:nvGrpSpPr>
      <p:grpSpPr>
        <a:xfrm>
          <a:off x="0" y="0"/>
          <a:ext cx="0" cy="0"/>
          <a:chOff x="0" y="0"/>
          <a:chExt cx="0" cy="0"/>
        </a:xfrm>
      </p:grpSpPr>
      <p:sp>
        <p:nvSpPr>
          <p:cNvPr id="20" name="Picture Placeholder 13"/>
          <p:cNvSpPr>
            <a:spLocks noGrp="1"/>
          </p:cNvSpPr>
          <p:nvPr>
            <p:ph type="pic" sz="quarter" idx="22"/>
          </p:nvPr>
        </p:nvSpPr>
        <p:spPr>
          <a:xfrm>
            <a:off x="899686" y="1693424"/>
            <a:ext cx="3350037" cy="2451215"/>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532635213"/>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What we do 2">
    <p:spTree>
      <p:nvGrpSpPr>
        <p:cNvPr id="1" name=""/>
        <p:cNvGrpSpPr/>
        <p:nvPr/>
      </p:nvGrpSpPr>
      <p:grpSpPr>
        <a:xfrm>
          <a:off x="0" y="0"/>
          <a:ext cx="0" cy="0"/>
          <a:chOff x="0" y="0"/>
          <a:chExt cx="0" cy="0"/>
        </a:xfrm>
      </p:grpSpPr>
      <p:sp>
        <p:nvSpPr>
          <p:cNvPr id="11" name="Picture Placeholder 13"/>
          <p:cNvSpPr>
            <a:spLocks noGrp="1"/>
          </p:cNvSpPr>
          <p:nvPr>
            <p:ph type="pic" sz="quarter" idx="22"/>
          </p:nvPr>
        </p:nvSpPr>
        <p:spPr>
          <a:xfrm>
            <a:off x="6581198" y="1505415"/>
            <a:ext cx="1472344" cy="1831589"/>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3"/>
          </p:nvPr>
        </p:nvSpPr>
        <p:spPr>
          <a:xfrm>
            <a:off x="4755552" y="1505415"/>
            <a:ext cx="1472344" cy="1831589"/>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24"/>
          </p:nvPr>
        </p:nvSpPr>
        <p:spPr>
          <a:xfrm>
            <a:off x="2929908" y="1505415"/>
            <a:ext cx="1472344" cy="1831589"/>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4" name="Picture Placeholder 13"/>
          <p:cNvSpPr>
            <a:spLocks noGrp="1"/>
          </p:cNvSpPr>
          <p:nvPr>
            <p:ph type="pic" sz="quarter" idx="25"/>
          </p:nvPr>
        </p:nvSpPr>
        <p:spPr>
          <a:xfrm>
            <a:off x="1104263" y="1505415"/>
            <a:ext cx="1472344" cy="1831589"/>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052681198"/>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Partners Left">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3049261" y="2943119"/>
            <a:ext cx="1386458" cy="798711"/>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19"/>
          </p:nvPr>
        </p:nvSpPr>
        <p:spPr>
          <a:xfrm>
            <a:off x="1381477" y="2943119"/>
            <a:ext cx="1386458" cy="798711"/>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5" name="Picture Placeholder 13"/>
          <p:cNvSpPr>
            <a:spLocks noGrp="1"/>
          </p:cNvSpPr>
          <p:nvPr>
            <p:ph type="pic" sz="quarter" idx="22"/>
          </p:nvPr>
        </p:nvSpPr>
        <p:spPr>
          <a:xfrm>
            <a:off x="6384832" y="2943119"/>
            <a:ext cx="1386458" cy="798711"/>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6" name="Picture Placeholder 13"/>
          <p:cNvSpPr>
            <a:spLocks noGrp="1"/>
          </p:cNvSpPr>
          <p:nvPr>
            <p:ph type="pic" sz="quarter" idx="23"/>
          </p:nvPr>
        </p:nvSpPr>
        <p:spPr>
          <a:xfrm>
            <a:off x="4717048" y="2943119"/>
            <a:ext cx="1386458" cy="798711"/>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9" name="Picture Placeholder 13"/>
          <p:cNvSpPr>
            <a:spLocks noGrp="1"/>
          </p:cNvSpPr>
          <p:nvPr>
            <p:ph type="pic" sz="quarter" idx="24"/>
          </p:nvPr>
        </p:nvSpPr>
        <p:spPr>
          <a:xfrm>
            <a:off x="3049261" y="1875203"/>
            <a:ext cx="1386458" cy="798711"/>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0" name="Picture Placeholder 13"/>
          <p:cNvSpPr>
            <a:spLocks noGrp="1"/>
          </p:cNvSpPr>
          <p:nvPr>
            <p:ph type="pic" sz="quarter" idx="25"/>
          </p:nvPr>
        </p:nvSpPr>
        <p:spPr>
          <a:xfrm>
            <a:off x="1381477" y="1875203"/>
            <a:ext cx="1386458" cy="798711"/>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1" name="Picture Placeholder 13"/>
          <p:cNvSpPr>
            <a:spLocks noGrp="1"/>
          </p:cNvSpPr>
          <p:nvPr>
            <p:ph type="pic" sz="quarter" idx="26"/>
          </p:nvPr>
        </p:nvSpPr>
        <p:spPr>
          <a:xfrm>
            <a:off x="6384832" y="1875203"/>
            <a:ext cx="1386458" cy="798711"/>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2" name="Picture Placeholder 13"/>
          <p:cNvSpPr>
            <a:spLocks noGrp="1"/>
          </p:cNvSpPr>
          <p:nvPr>
            <p:ph type="pic" sz="quarter" idx="27"/>
          </p:nvPr>
        </p:nvSpPr>
        <p:spPr>
          <a:xfrm>
            <a:off x="4717048" y="1875203"/>
            <a:ext cx="1386458" cy="798711"/>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32245722"/>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Partners of 4">
    <p:spTree>
      <p:nvGrpSpPr>
        <p:cNvPr id="1" name=""/>
        <p:cNvGrpSpPr/>
        <p:nvPr/>
      </p:nvGrpSpPr>
      <p:grpSpPr>
        <a:xfrm>
          <a:off x="0" y="0"/>
          <a:ext cx="0" cy="0"/>
          <a:chOff x="0" y="0"/>
          <a:chExt cx="0" cy="0"/>
        </a:xfrm>
      </p:grpSpPr>
      <p:sp>
        <p:nvSpPr>
          <p:cNvPr id="15" name="Picture Placeholder 13"/>
          <p:cNvSpPr>
            <a:spLocks noGrp="1"/>
          </p:cNvSpPr>
          <p:nvPr>
            <p:ph type="pic" sz="quarter" idx="20"/>
          </p:nvPr>
        </p:nvSpPr>
        <p:spPr>
          <a:xfrm>
            <a:off x="2729415" y="1584061"/>
            <a:ext cx="1701305" cy="1630628"/>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6" name="Picture Placeholder 13"/>
          <p:cNvSpPr>
            <a:spLocks noGrp="1"/>
          </p:cNvSpPr>
          <p:nvPr>
            <p:ph type="pic" sz="quarter" idx="21"/>
          </p:nvPr>
        </p:nvSpPr>
        <p:spPr>
          <a:xfrm>
            <a:off x="731502" y="1584061"/>
            <a:ext cx="1701305" cy="1630628"/>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7" name="Picture Placeholder 13"/>
          <p:cNvSpPr>
            <a:spLocks noGrp="1"/>
          </p:cNvSpPr>
          <p:nvPr>
            <p:ph type="pic" sz="quarter" idx="18"/>
          </p:nvPr>
        </p:nvSpPr>
        <p:spPr>
          <a:xfrm>
            <a:off x="6725241" y="1584061"/>
            <a:ext cx="1701305" cy="1630628"/>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8" name="Picture Placeholder 13"/>
          <p:cNvSpPr>
            <a:spLocks noGrp="1"/>
          </p:cNvSpPr>
          <p:nvPr>
            <p:ph type="pic" sz="quarter" idx="19"/>
          </p:nvPr>
        </p:nvSpPr>
        <p:spPr>
          <a:xfrm>
            <a:off x="4727329" y="1584061"/>
            <a:ext cx="1701305" cy="1630628"/>
          </a:xfrm>
          <a:prstGeom prst="rect">
            <a:avLst/>
          </a:prstGeom>
          <a:effectLst/>
        </p:spPr>
        <p:txBody>
          <a:bodyPr>
            <a:normAutofit/>
          </a:bodyPr>
          <a:lstStyle>
            <a:lvl1pPr marL="0" indent="0">
              <a:buNone/>
              <a:defRPr sz="863"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493266103"/>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ortfolio 1">
    <p:spTree>
      <p:nvGrpSpPr>
        <p:cNvPr id="1" name=""/>
        <p:cNvGrpSpPr/>
        <p:nvPr/>
      </p:nvGrpSpPr>
      <p:grpSpPr>
        <a:xfrm>
          <a:off x="0" y="0"/>
          <a:ext cx="0" cy="0"/>
          <a:chOff x="0" y="0"/>
          <a:chExt cx="0" cy="0"/>
        </a:xfrm>
      </p:grpSpPr>
      <p:sp>
        <p:nvSpPr>
          <p:cNvPr id="6" name="Picture Placeholder 13"/>
          <p:cNvSpPr>
            <a:spLocks noGrp="1"/>
          </p:cNvSpPr>
          <p:nvPr>
            <p:ph type="pic" sz="quarter" idx="22"/>
          </p:nvPr>
        </p:nvSpPr>
        <p:spPr>
          <a:xfrm>
            <a:off x="5836104" y="1647592"/>
            <a:ext cx="3307896" cy="349590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23"/>
          </p:nvPr>
        </p:nvSpPr>
        <p:spPr>
          <a:xfrm>
            <a:off x="1" y="1647592"/>
            <a:ext cx="3329507" cy="3495908"/>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3170561" y="4608242"/>
            <a:ext cx="2760647" cy="4265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2172258369"/>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iPad_Martik-feat">
    <p:spTree>
      <p:nvGrpSpPr>
        <p:cNvPr id="1" name=""/>
        <p:cNvGrpSpPr/>
        <p:nvPr/>
      </p:nvGrpSpPr>
      <p:grpSpPr>
        <a:xfrm>
          <a:off x="0" y="0"/>
          <a:ext cx="0" cy="0"/>
          <a:chOff x="0" y="0"/>
          <a:chExt cx="0" cy="0"/>
        </a:xfrm>
      </p:grpSpPr>
      <p:sp>
        <p:nvSpPr>
          <p:cNvPr id="18" name="Picture Placeholder 13"/>
          <p:cNvSpPr>
            <a:spLocks noGrp="1"/>
          </p:cNvSpPr>
          <p:nvPr>
            <p:ph type="pic" sz="quarter" idx="14"/>
          </p:nvPr>
        </p:nvSpPr>
        <p:spPr>
          <a:xfrm>
            <a:off x="5215550" y="1120415"/>
            <a:ext cx="2376893" cy="2982279"/>
          </a:xfrm>
          <a:prstGeom prst="rect">
            <a:avLst/>
          </a:prstGeom>
          <a:effectLst/>
        </p:spPr>
        <p:txBody>
          <a:bodyPr>
            <a:normAutofit/>
          </a:bodyPr>
          <a:lstStyle>
            <a:lvl1pPr marL="0" indent="0">
              <a:buNone/>
              <a:defRPr sz="1576">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292512058"/>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Projects 2">
    <p:spTree>
      <p:nvGrpSpPr>
        <p:cNvPr id="1" name=""/>
        <p:cNvGrpSpPr/>
        <p:nvPr/>
      </p:nvGrpSpPr>
      <p:grpSpPr>
        <a:xfrm>
          <a:off x="0" y="0"/>
          <a:ext cx="0" cy="0"/>
          <a:chOff x="0" y="0"/>
          <a:chExt cx="0" cy="0"/>
        </a:xfrm>
      </p:grpSpPr>
      <p:sp>
        <p:nvSpPr>
          <p:cNvPr id="5" name="Picture Placeholder 13"/>
          <p:cNvSpPr>
            <a:spLocks noGrp="1"/>
          </p:cNvSpPr>
          <p:nvPr>
            <p:ph type="pic" sz="quarter" idx="18"/>
          </p:nvPr>
        </p:nvSpPr>
        <p:spPr>
          <a:xfrm>
            <a:off x="6859786" y="5"/>
            <a:ext cx="2284214" cy="5130743"/>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6" name="Picture Placeholder 13"/>
          <p:cNvSpPr>
            <a:spLocks noGrp="1"/>
          </p:cNvSpPr>
          <p:nvPr>
            <p:ph type="pic" sz="quarter" idx="19"/>
          </p:nvPr>
        </p:nvSpPr>
        <p:spPr>
          <a:xfrm>
            <a:off x="4405402" y="5"/>
            <a:ext cx="2284309" cy="5130743"/>
          </a:xfrm>
          <a:prstGeom prst="rect">
            <a:avLst/>
          </a:prstGeom>
          <a:effectLst/>
        </p:spPr>
        <p:txBody>
          <a:bodyPr>
            <a:normAutofit/>
          </a:bodyPr>
          <a:lstStyle>
            <a:lvl1pPr marL="0" indent="0">
              <a:buNone/>
              <a:defRPr sz="976"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3312776" y="4725335"/>
            <a:ext cx="2534775" cy="2676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363344957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70457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welcome message 4">
    <p:spTree>
      <p:nvGrpSpPr>
        <p:cNvPr id="1" name=""/>
        <p:cNvGrpSpPr/>
        <p:nvPr/>
      </p:nvGrpSpPr>
      <p:grpSpPr>
        <a:xfrm>
          <a:off x="0" y="0"/>
          <a:ext cx="0" cy="0"/>
          <a:chOff x="0" y="0"/>
          <a:chExt cx="0" cy="0"/>
        </a:xfrm>
      </p:grpSpPr>
      <p:sp>
        <p:nvSpPr>
          <p:cNvPr id="4" name="Picture Placeholder 13"/>
          <p:cNvSpPr>
            <a:spLocks noGrp="1"/>
          </p:cNvSpPr>
          <p:nvPr>
            <p:ph type="pic" sz="quarter" idx="60"/>
          </p:nvPr>
        </p:nvSpPr>
        <p:spPr>
          <a:xfrm>
            <a:off x="-3379" y="0"/>
            <a:ext cx="5633425" cy="5143500"/>
          </a:xfrm>
          <a:prstGeom prst="rect">
            <a:avLst/>
          </a:prstGeom>
          <a:effectLst/>
        </p:spPr>
        <p:txBody>
          <a:bodyPr>
            <a:normAutofit/>
          </a:bodyPr>
          <a:lstStyle>
            <a:lvl1pPr marL="0" indent="0">
              <a:buNone/>
              <a:defRPr sz="976">
                <a:ln>
                  <a:noFill/>
                </a:ln>
                <a:solidFill>
                  <a:schemeClr val="bg1">
                    <a:lumMod val="85000"/>
                  </a:schemeClr>
                </a:solidFill>
              </a:defRPr>
            </a:lvl1pPr>
          </a:lstStyle>
          <a:p>
            <a:endParaRPr lang="en-US" dirty="0"/>
          </a:p>
        </p:txBody>
      </p:sp>
      <p:sp>
        <p:nvSpPr>
          <p:cNvPr id="2" name="Rectangle 1"/>
          <p:cNvSpPr/>
          <p:nvPr userDrawn="1"/>
        </p:nvSpPr>
        <p:spPr>
          <a:xfrm>
            <a:off x="3254219" y="4716967"/>
            <a:ext cx="2610065" cy="275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4184480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E2C88-6C8F-484D-AF69-578F576B1F44}" type="slidenum">
              <a:rPr lang="en-US" smtClean="0"/>
              <a:pPr/>
              <a:t>‹Nº›</a:t>
            </a:fld>
            <a:endParaRPr lang="en-US" dirty="0"/>
          </a:p>
        </p:txBody>
      </p:sp>
    </p:spTree>
    <p:extLst>
      <p:ext uri="{BB962C8B-B14F-4D97-AF65-F5344CB8AC3E}">
        <p14:creationId xmlns:p14="http://schemas.microsoft.com/office/powerpoint/2010/main" val="3359777180"/>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1_General Slide">
    <p:spTree>
      <p:nvGrpSpPr>
        <p:cNvPr id="1" name=""/>
        <p:cNvGrpSpPr/>
        <p:nvPr/>
      </p:nvGrpSpPr>
      <p:grpSpPr>
        <a:xfrm>
          <a:off x="0" y="0"/>
          <a:ext cx="0" cy="0"/>
          <a:chOff x="0" y="0"/>
          <a:chExt cx="0" cy="0"/>
        </a:xfrm>
      </p:grpSpPr>
      <p:sp>
        <p:nvSpPr>
          <p:cNvPr id="37" name="Picture Placeholder 13"/>
          <p:cNvSpPr>
            <a:spLocks noGrp="1"/>
          </p:cNvSpPr>
          <p:nvPr>
            <p:ph type="pic" sz="quarter" idx="50"/>
          </p:nvPr>
        </p:nvSpPr>
        <p:spPr>
          <a:xfrm>
            <a:off x="1" y="0"/>
            <a:ext cx="3204023" cy="5143500"/>
          </a:xfrm>
          <a:prstGeom prst="rect">
            <a:avLst/>
          </a:prstGeom>
          <a:effectLst/>
        </p:spPr>
        <p:txBody>
          <a:bodyPr>
            <a:normAutofit/>
          </a:bodyPr>
          <a:lstStyle>
            <a:lvl1pPr marL="0" indent="0">
              <a:buNone/>
              <a:defRPr sz="976">
                <a:ln>
                  <a:noFill/>
                </a:ln>
                <a:solidFill>
                  <a:schemeClr val="bg1">
                    <a:lumMod val="85000"/>
                  </a:schemeClr>
                </a:solidFill>
              </a:defRPr>
            </a:lvl1pPr>
          </a:lstStyle>
          <a:p>
            <a:endParaRPr lang="en-US" dirty="0"/>
          </a:p>
        </p:txBody>
      </p:sp>
      <p:sp>
        <p:nvSpPr>
          <p:cNvPr id="3" name="Rectangle 2"/>
          <p:cNvSpPr/>
          <p:nvPr userDrawn="1"/>
        </p:nvSpPr>
        <p:spPr>
          <a:xfrm>
            <a:off x="3254219" y="4716967"/>
            <a:ext cx="2610065" cy="2759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5"/>
          </a:p>
        </p:txBody>
      </p:sp>
    </p:spTree>
    <p:extLst>
      <p:ext uri="{BB962C8B-B14F-4D97-AF65-F5344CB8AC3E}">
        <p14:creationId xmlns:p14="http://schemas.microsoft.com/office/powerpoint/2010/main" val="202470069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CEE2C88-6C8F-484D-AF69-578F576B1F44}" type="slidenum">
              <a:rPr lang="en-US" smtClean="0"/>
              <a:pPr/>
              <a:t>‹Nº›</a:t>
            </a:fld>
            <a:endParaRPr lang="en-US" dirty="0"/>
          </a:p>
        </p:txBody>
      </p:sp>
      <p:sp>
        <p:nvSpPr>
          <p:cNvPr id="7" name="Oval 7">
            <a:extLst>
              <a:ext uri="{FF2B5EF4-FFF2-40B4-BE49-F238E27FC236}">
                <a16:creationId xmlns:a16="http://schemas.microsoft.com/office/drawing/2014/main" id="{503F74E9-D043-433E-B19C-A6CDC0368CEA}"/>
              </a:ext>
            </a:extLst>
          </p:cNvPr>
          <p:cNvSpPr/>
          <p:nvPr userDrawn="1"/>
        </p:nvSpPr>
        <p:spPr>
          <a:xfrm>
            <a:off x="8750206" y="4767271"/>
            <a:ext cx="322490" cy="322406"/>
          </a:xfrm>
          <a:prstGeom prst="ellipse">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34292" tIns="17147" rIns="34292" bIns="17147" rtlCol="0" anchor="ctr"/>
          <a:lstStyle/>
          <a:p>
            <a:pPr algn="ctr"/>
            <a:endParaRPr lang="en-US" sz="595" dirty="0"/>
          </a:p>
        </p:txBody>
      </p:sp>
      <p:sp>
        <p:nvSpPr>
          <p:cNvPr id="8" name="TextBox 8">
            <a:extLst>
              <a:ext uri="{FF2B5EF4-FFF2-40B4-BE49-F238E27FC236}">
                <a16:creationId xmlns:a16="http://schemas.microsoft.com/office/drawing/2014/main" id="{48667C32-ED08-4757-B0E8-A8A5C3D7ED2B}"/>
              </a:ext>
            </a:extLst>
          </p:cNvPr>
          <p:cNvSpPr txBox="1"/>
          <p:nvPr userDrawn="1"/>
        </p:nvSpPr>
        <p:spPr>
          <a:xfrm>
            <a:off x="8724391" y="4813070"/>
            <a:ext cx="374123" cy="230953"/>
          </a:xfrm>
          <a:prstGeom prst="rect">
            <a:avLst/>
          </a:prstGeom>
          <a:noFill/>
        </p:spPr>
        <p:txBody>
          <a:bodyPr wrap="none" lIns="68571" tIns="34286" rIns="68571" bIns="34286" rtlCol="0">
            <a:spAutoFit/>
          </a:bodyPr>
          <a:lstStyle/>
          <a:p>
            <a:pPr algn="ctr"/>
            <a:fld id="{260E2A6B-A809-4840-BF14-8648BC0BDF87}" type="slidenum">
              <a:rPr lang="id-ID" sz="1051" b="1" i="0" smtClean="0">
                <a:solidFill>
                  <a:schemeClr val="bg1"/>
                </a:solidFill>
                <a:latin typeface="Lato Bold" charset="0"/>
                <a:cs typeface="Lato Bold" charset="0"/>
              </a:rPr>
              <a:pPr algn="ctr"/>
              <a:t>‹Nº›</a:t>
            </a:fld>
            <a:endParaRPr lang="id-ID" sz="1051" b="1" i="0" dirty="0">
              <a:solidFill>
                <a:schemeClr val="bg1"/>
              </a:solidFill>
              <a:latin typeface="Lato Bold" charset="0"/>
              <a:cs typeface="Lato Bold" charset="0"/>
            </a:endParaRPr>
          </a:p>
        </p:txBody>
      </p:sp>
    </p:spTree>
    <p:extLst>
      <p:ext uri="{BB962C8B-B14F-4D97-AF65-F5344CB8AC3E}">
        <p14:creationId xmlns:p14="http://schemas.microsoft.com/office/powerpoint/2010/main" val="2775173585"/>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7" r:id="rId33"/>
    <p:sldLayoutId id="2147483928" r:id="rId34"/>
    <p:sldLayoutId id="2147483929" r:id="rId35"/>
    <p:sldLayoutId id="2147483930" r:id="rId36"/>
    <p:sldLayoutId id="2147483931" r:id="rId37"/>
    <p:sldLayoutId id="2147483932" r:id="rId38"/>
    <p:sldLayoutId id="2147483933" r:id="rId39"/>
    <p:sldLayoutId id="2147483934" r:id="rId40"/>
    <p:sldLayoutId id="2147483935" r:id="rId41"/>
    <p:sldLayoutId id="2147483936" r:id="rId42"/>
    <p:sldLayoutId id="2147483937" r:id="rId43"/>
    <p:sldLayoutId id="2147483938" r:id="rId44"/>
    <p:sldLayoutId id="2147483939" r:id="rId45"/>
    <p:sldLayoutId id="2147483940" r:id="rId46"/>
    <p:sldLayoutId id="2147483941" r:id="rId47"/>
    <p:sldLayoutId id="2147483942" r:id="rId48"/>
    <p:sldLayoutId id="2147483943" r:id="rId49"/>
    <p:sldLayoutId id="2147483944" r:id="rId50"/>
    <p:sldLayoutId id="2147483945" r:id="rId51"/>
    <p:sldLayoutId id="2147483946" r:id="rId52"/>
    <p:sldLayoutId id="2147483947" r:id="rId53"/>
    <p:sldLayoutId id="2147483948" r:id="rId54"/>
    <p:sldLayoutId id="2147483949" r:id="rId55"/>
    <p:sldLayoutId id="2147483950" r:id="rId56"/>
    <p:sldLayoutId id="2147483951" r:id="rId57"/>
    <p:sldLayoutId id="2147483952" r:id="rId58"/>
    <p:sldLayoutId id="2147483953" r:id="rId59"/>
    <p:sldLayoutId id="2147483954" r:id="rId60"/>
    <p:sldLayoutId id="2147483955" r:id="rId61"/>
    <p:sldLayoutId id="2147483956" r:id="rId62"/>
    <p:sldLayoutId id="2147483957" r:id="rId63"/>
    <p:sldLayoutId id="2147483958" r:id="rId64"/>
    <p:sldLayoutId id="2147483959" r:id="rId65"/>
    <p:sldLayoutId id="2147483960" r:id="rId66"/>
    <p:sldLayoutId id="2147483961" r:id="rId67"/>
    <p:sldLayoutId id="2147483962" r:id="rId68"/>
    <p:sldLayoutId id="2147483963" r:id="rId69"/>
    <p:sldLayoutId id="2147483964" r:id="rId70"/>
    <p:sldLayoutId id="2147483965" r:id="rId71"/>
    <p:sldLayoutId id="2147483966" r:id="rId72"/>
    <p:sldLayoutId id="2147483967" r:id="rId73"/>
    <p:sldLayoutId id="2147483968" r:id="rId74"/>
    <p:sldLayoutId id="2147483969" r:id="rId75"/>
    <p:sldLayoutId id="2147483970" r:id="rId76"/>
    <p:sldLayoutId id="2147483971" r:id="rId77"/>
    <p:sldLayoutId id="2147483972" r:id="rId78"/>
    <p:sldLayoutId id="2147483973" r:id="rId79"/>
    <p:sldLayoutId id="2147483974" r:id="rId80"/>
    <p:sldLayoutId id="2147483976" r:id="rId81"/>
    <p:sldLayoutId id="2147483977" r:id="rId82"/>
    <p:sldLayoutId id="2147483978" r:id="rId83"/>
    <p:sldLayoutId id="2147483979" r:id="rId84"/>
    <p:sldLayoutId id="2147483980" r:id="rId85"/>
    <p:sldLayoutId id="2147483981" r:id="rId86"/>
    <p:sldLayoutId id="2147483982" r:id="rId87"/>
    <p:sldLayoutId id="2147483983" r:id="rId88"/>
    <p:sldLayoutId id="2147483984" r:id="rId89"/>
    <p:sldLayoutId id="2147483985" r:id="rId9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4.jpe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4.jpe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4.jpe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4.jpe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4.jpe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5.png"/><Relationship Id="rId7" Type="http://schemas.openxmlformats.org/officeDocument/2006/relationships/image" Target="../media/image4.jpe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hyperlink" Target="https://www.youtube.com/watch?v=qmnhcIKgVg0"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1.png"/><Relationship Id="rId7" Type="http://schemas.openxmlformats.org/officeDocument/2006/relationships/image" Target="../media/image4.jpe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hyperlink" Target="https://www.youtube.com/watch?v=O4Jyf466ipU" TargetMode="External"/><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1.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21.png"/><Relationship Id="rId2" Type="http://schemas.openxmlformats.org/officeDocument/2006/relationships/image" Target="../media/image47.jp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www.is4k.es/" TargetMode="External"/><Relationship Id="rId3" Type="http://schemas.openxmlformats.org/officeDocument/2006/relationships/image" Target="../media/image3.jpeg"/><Relationship Id="rId7" Type="http://schemas.openxmlformats.org/officeDocument/2006/relationships/hyperlink" Target="https://www.incibe.es/" TargetMode="External"/><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hyperlink" Target="https://creativecommons.org/licenses/by-nc-sa/4.0/deed.es_ES" TargetMode="External"/><Relationship Id="rId4" Type="http://schemas.openxmlformats.org/officeDocument/2006/relationships/image" Target="../media/image4.jpeg"/><Relationship Id="rId9" Type="http://schemas.openxmlformats.org/officeDocument/2006/relationships/hyperlink" Target="https://www.osi.es/e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jpe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4.jpe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4.jpeg"/><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4.jpeg"/><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6.jpeg"/><Relationship Id="rId7" Type="http://schemas.openxmlformats.org/officeDocument/2006/relationships/image" Target="../media/image4.jpeg"/><Relationship Id="rId2" Type="http://schemas.openxmlformats.org/officeDocument/2006/relationships/image" Target="../media/image55.jpeg"/><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9.jpeg"/><Relationship Id="rId7" Type="http://schemas.openxmlformats.org/officeDocument/2006/relationships/image" Target="../media/image4.jpeg"/><Relationship Id="rId2" Type="http://schemas.openxmlformats.org/officeDocument/2006/relationships/image" Target="../media/image58.jpeg"/><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image" Target="../media/image63.jpe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4.jpeg"/><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2.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2.pn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62.pn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62.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4.jpeg"/><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75.jpg"/><Relationship Id="rId5" Type="http://schemas.openxmlformats.org/officeDocument/2006/relationships/image" Target="../media/image4.jpeg"/><Relationship Id="rId4" Type="http://schemas.openxmlformats.org/officeDocument/2006/relationships/image" Target="../media/image3.jpe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24.png"/><Relationship Id="rId4" Type="http://schemas.openxmlformats.org/officeDocument/2006/relationships/image" Target="../media/image4.jpe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62.png"/><Relationship Id="rId2"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24.png"/><Relationship Id="rId4" Type="http://schemas.openxmlformats.org/officeDocument/2006/relationships/image" Target="../media/image4.jpe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24.png"/><Relationship Id="rId4" Type="http://schemas.openxmlformats.org/officeDocument/2006/relationships/image" Target="../media/image4.jpeg"/></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jpeg"/><Relationship Id="rId7" Type="http://schemas.openxmlformats.org/officeDocument/2006/relationships/image" Target="../media/image81.jp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80.jpg"/><Relationship Id="rId5" Type="http://schemas.openxmlformats.org/officeDocument/2006/relationships/image" Target="../media/image24.png"/><Relationship Id="rId4" Type="http://schemas.openxmlformats.org/officeDocument/2006/relationships/image" Target="../media/image4.jpe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84.jpg"/><Relationship Id="rId5" Type="http://schemas.openxmlformats.org/officeDocument/2006/relationships/image" Target="../media/image83.jpeg"/><Relationship Id="rId4" Type="http://schemas.openxmlformats.org/officeDocument/2006/relationships/image" Target="../media/image4.jpe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85.png"/><Relationship Id="rId4" Type="http://schemas.openxmlformats.org/officeDocument/2006/relationships/image" Target="../media/image4.jpe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86.jpg"/><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87.png"/><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79.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88.png"/><Relationship Id="rId4" Type="http://schemas.openxmlformats.org/officeDocument/2006/relationships/image" Target="../media/image4.jpe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jpe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4.jpeg"/></Relationships>
</file>

<file path=ppt/slides/_rels/slide6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94.jpg"/><Relationship Id="rId4" Type="http://schemas.openxmlformats.org/officeDocument/2006/relationships/image" Target="../media/image4.jpeg"/></Relationships>
</file>

<file path=ppt/slides/_rels/slide6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6.pn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osi.es/" TargetMode="External"/><Relationship Id="rId1" Type="http://schemas.openxmlformats.org/officeDocument/2006/relationships/slideLayout" Target="../slideLayouts/slideLayout13.xml"/><Relationship Id="rId6" Type="http://schemas.openxmlformats.org/officeDocument/2006/relationships/image" Target="../media/image97.png"/><Relationship Id="rId5" Type="http://schemas.openxmlformats.org/officeDocument/2006/relationships/image" Target="../media/image4.jpeg"/><Relationship Id="rId4" Type="http://schemas.openxmlformats.org/officeDocument/2006/relationships/image" Target="../media/image3.jpeg"/></Relationships>
</file>

<file path=ppt/slides/_rels/slide6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hyperlink" Target="https://www.is4k.es/" TargetMode="External"/><Relationship Id="rId7" Type="http://schemas.openxmlformats.org/officeDocument/2006/relationships/image" Target="../media/image98.png"/><Relationship Id="rId2" Type="http://schemas.openxmlformats.org/officeDocument/2006/relationships/hyperlink" Target="https://www.incibe.es/" TargetMode="External"/><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4.jpe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100.png"/><Relationship Id="rId4" Type="http://schemas.openxmlformats.org/officeDocument/2006/relationships/image" Target="../media/image4.jpeg"/></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101.jpg"/><Relationship Id="rId4" Type="http://schemas.openxmlformats.org/officeDocument/2006/relationships/image" Target="../media/image4.jpe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3.jpeg"/><Relationship Id="rId7" Type="http://schemas.openxmlformats.org/officeDocument/2006/relationships/image" Target="../media/image104.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4.jpe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ADBE6142-331A-4F1F-AD3D-CB161E99833E}"/>
              </a:ext>
            </a:extLst>
          </p:cNvPr>
          <p:cNvGrpSpPr/>
          <p:nvPr/>
        </p:nvGrpSpPr>
        <p:grpSpPr>
          <a:xfrm>
            <a:off x="551435" y="1112506"/>
            <a:ext cx="4092787" cy="1648062"/>
            <a:chOff x="1470096" y="2860381"/>
            <a:chExt cx="10911262" cy="4393690"/>
          </a:xfrm>
        </p:grpSpPr>
        <p:sp>
          <p:nvSpPr>
            <p:cNvPr id="2" name="TextBox 1"/>
            <p:cNvSpPr txBox="1"/>
            <p:nvPr/>
          </p:nvSpPr>
          <p:spPr>
            <a:xfrm>
              <a:off x="1470096" y="4915236"/>
              <a:ext cx="10911262" cy="2338835"/>
            </a:xfrm>
            <a:prstGeom prst="rect">
              <a:avLst/>
            </a:prstGeom>
            <a:noFill/>
          </p:spPr>
          <p:txBody>
            <a:bodyPr wrap="none" rtlCol="0">
              <a:spAutoFit/>
            </a:bodyPr>
            <a:lstStyle/>
            <a:p>
              <a:pPr algn="r" defTabSz="685934">
                <a:defRPr/>
              </a:pPr>
              <a:r>
                <a:rPr lang="es-ES" sz="5101" b="1" dirty="0">
                  <a:solidFill>
                    <a:srgbClr val="445469"/>
                  </a:solidFill>
                  <a:latin typeface="Lato Black" charset="0"/>
                  <a:ea typeface="Lato Black" charset="0"/>
                  <a:cs typeface="Lato Black" charset="0"/>
                </a:rPr>
                <a:t>Para Familias</a:t>
              </a:r>
            </a:p>
          </p:txBody>
        </p:sp>
        <p:sp>
          <p:nvSpPr>
            <p:cNvPr id="6" name="TextBox 5"/>
            <p:cNvSpPr txBox="1"/>
            <p:nvPr/>
          </p:nvSpPr>
          <p:spPr>
            <a:xfrm>
              <a:off x="4017138" y="2860381"/>
              <a:ext cx="8364220" cy="2338835"/>
            </a:xfrm>
            <a:prstGeom prst="rect">
              <a:avLst/>
            </a:prstGeom>
            <a:noFill/>
          </p:spPr>
          <p:txBody>
            <a:bodyPr wrap="none" rtlCol="0">
              <a:spAutoFit/>
            </a:bodyPr>
            <a:lstStyle/>
            <a:p>
              <a:pPr algn="r" defTabSz="685934">
                <a:defRPr/>
              </a:pPr>
              <a:r>
                <a:rPr lang="es-ES" sz="5101" b="1" dirty="0">
                  <a:solidFill>
                    <a:srgbClr val="445469"/>
                  </a:solidFill>
                  <a:latin typeface="Lato Black" charset="0"/>
                  <a:ea typeface="Lato Black" charset="0"/>
                  <a:cs typeface="Lato Black" charset="0"/>
                </a:rPr>
                <a:t>Seguridad</a:t>
              </a:r>
            </a:p>
          </p:txBody>
        </p:sp>
      </p:grpSp>
      <p:grpSp>
        <p:nvGrpSpPr>
          <p:cNvPr id="5" name="Group 4"/>
          <p:cNvGrpSpPr/>
          <p:nvPr/>
        </p:nvGrpSpPr>
        <p:grpSpPr>
          <a:xfrm>
            <a:off x="2762631" y="2936862"/>
            <a:ext cx="1881592" cy="85171"/>
            <a:chOff x="6927228" y="7552706"/>
            <a:chExt cx="5016271" cy="227062"/>
          </a:xfrm>
        </p:grpSpPr>
        <p:sp>
          <p:nvSpPr>
            <p:cNvPr id="23" name="Oval 22"/>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4" name="Oval 23"/>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5" name="Oval 24"/>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6" name="Oval 25"/>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7" name="Oval 26"/>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8" name="Oval 27"/>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9" name="Oval 28"/>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0" name="Oval 29"/>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1" name="Oval 30"/>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2" name="Oval 31"/>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3" name="Oval 32"/>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4" name="Oval 33"/>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0" name="Oval 9"/>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2" name="Oval 11"/>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3" name="Oval 12"/>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4" name="Oval 13"/>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5" name="Oval 14"/>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6" name="Oval 15"/>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7" name="Oval 16"/>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8" name="Oval 17"/>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9" name="Oval 18"/>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0" name="Oval 19"/>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1" name="Oval 20"/>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2" name="Oval 21"/>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0" name="Oval 49"/>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1" name="Oval 50"/>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2" name="Oval 51"/>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3" name="Oval 52"/>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4" name="Oval 53"/>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5" name="Oval 54"/>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6" name="Oval 55"/>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7" name="Oval 56"/>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8" name="Oval 57"/>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9" name="Oval 58"/>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60" name="Oval 59"/>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61" name="Oval 60"/>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8" name="Oval 37"/>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9" name="Oval 38"/>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0" name="Oval 39"/>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1" name="Oval 40"/>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2" name="Oval 41"/>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3" name="Oval 42"/>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4" name="Oval 43"/>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5" name="Oval 44"/>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6" name="Oval 45"/>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7" name="Oval 46"/>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8" name="Oval 47"/>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9" name="Oval 48"/>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grpSp>
      <p:sp>
        <p:nvSpPr>
          <p:cNvPr id="63" name="Subtitle 2"/>
          <p:cNvSpPr txBox="1">
            <a:spLocks/>
          </p:cNvSpPr>
          <p:nvPr/>
        </p:nvSpPr>
        <p:spPr>
          <a:xfrm>
            <a:off x="766611" y="3255943"/>
            <a:ext cx="3877608" cy="775130"/>
          </a:xfrm>
          <a:prstGeom prst="rect">
            <a:avLst/>
          </a:prstGeom>
        </p:spPr>
        <p:txBody>
          <a:bodyPr vert="horz" wrap="square" lIns="81580" tIns="40790" rIns="81580" bIns="4079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defTabSz="408025">
              <a:lnSpc>
                <a:spcPct val="100000"/>
              </a:lnSpc>
              <a:defRPr/>
            </a:pPr>
            <a:r>
              <a:rPr lang="es-ES" sz="2251" b="1" dirty="0">
                <a:solidFill>
                  <a:srgbClr val="445469"/>
                </a:solidFill>
                <a:latin typeface="Lato Light" charset="0"/>
                <a:ea typeface="Lato Light" charset="0"/>
                <a:cs typeface="Lato Light" charset="0"/>
              </a:rPr>
              <a:t>Uso seguro de Internet para los pequeños de la casa</a:t>
            </a:r>
          </a:p>
        </p:txBody>
      </p:sp>
      <p:pic>
        <p:nvPicPr>
          <p:cNvPr id="7" name="Marcador de posición de imagen 6">
            <a:extLst>
              <a:ext uri="{FF2B5EF4-FFF2-40B4-BE49-F238E27FC236}">
                <a16:creationId xmlns:a16="http://schemas.microsoft.com/office/drawing/2014/main" id="{074B8B24-B6FD-4F44-9BEE-AADA89182362}"/>
              </a:ext>
            </a:extLst>
          </p:cNvPr>
          <p:cNvPicPr>
            <a:picLocks noGrp="1" noChangeAspect="1"/>
          </p:cNvPicPr>
          <p:nvPr>
            <p:ph type="pic" sz="quarter" idx="14"/>
          </p:nvPr>
        </p:nvPicPr>
        <p:blipFill>
          <a:blip r:embed="rId2"/>
          <a:srcRect l="22603" r="22603"/>
          <a:stretch/>
        </p:blipFill>
        <p:spPr>
          <a:xfrm>
            <a:off x="4935106" y="41465"/>
            <a:ext cx="4159382" cy="5060571"/>
          </a:xfrm>
        </p:spPr>
      </p:pic>
      <p:sp>
        <p:nvSpPr>
          <p:cNvPr id="37" name="Rectángulo 36">
            <a:extLst>
              <a:ext uri="{FF2B5EF4-FFF2-40B4-BE49-F238E27FC236}">
                <a16:creationId xmlns:a16="http://schemas.microsoft.com/office/drawing/2014/main" id="{3C430C6A-A540-497C-9037-9A078B3F08DC}"/>
              </a:ext>
            </a:extLst>
          </p:cNvPr>
          <p:cNvSpPr/>
          <p:nvPr/>
        </p:nvSpPr>
        <p:spPr>
          <a:xfrm>
            <a:off x="8460733" y="4622232"/>
            <a:ext cx="663611" cy="5070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595"/>
          </a:p>
        </p:txBody>
      </p:sp>
      <p:pic>
        <p:nvPicPr>
          <p:cNvPr id="9" name="Imagen 8" descr="Imagen que contiene texto&#10;&#10;Descripción generada automáticamente">
            <a:extLst>
              <a:ext uri="{FF2B5EF4-FFF2-40B4-BE49-F238E27FC236}">
                <a16:creationId xmlns:a16="http://schemas.microsoft.com/office/drawing/2014/main" id="{0C788394-C520-4FFD-99A1-55BB2661F12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097795" y="4761116"/>
            <a:ext cx="999182" cy="288000"/>
          </a:xfrm>
          <a:prstGeom prst="rect">
            <a:avLst/>
          </a:prstGeom>
        </p:spPr>
      </p:pic>
      <p:pic>
        <p:nvPicPr>
          <p:cNvPr id="67" name="Imagen 66" descr="Imagen que contiene plato, dibujo&#10;&#10;Descripción generada automáticamente">
            <a:extLst>
              <a:ext uri="{FF2B5EF4-FFF2-40B4-BE49-F238E27FC236}">
                <a16:creationId xmlns:a16="http://schemas.microsoft.com/office/drawing/2014/main" id="{4F8476C9-0D3B-44A0-8409-DD7FDC222C9C}"/>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6450048" y="4757232"/>
            <a:ext cx="576000" cy="288000"/>
          </a:xfrm>
          <a:prstGeom prst="rect">
            <a:avLst/>
          </a:prstGeom>
        </p:spPr>
      </p:pic>
      <p:pic>
        <p:nvPicPr>
          <p:cNvPr id="69" name="Imagen 68" descr="Logotipo, nombre de la empresa&#10;&#10;Descripción generada automáticamente">
            <a:extLst>
              <a:ext uri="{FF2B5EF4-FFF2-40B4-BE49-F238E27FC236}">
                <a16:creationId xmlns:a16="http://schemas.microsoft.com/office/drawing/2014/main" id="{E0F7782C-D808-4A19-9156-C6507DEED5E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38401" y="4757232"/>
            <a:ext cx="647040" cy="288000"/>
          </a:xfrm>
          <a:prstGeom prst="rect">
            <a:avLst/>
          </a:prstGeom>
        </p:spPr>
      </p:pic>
    </p:spTree>
    <p:extLst>
      <p:ext uri="{BB962C8B-B14F-4D97-AF65-F5344CB8AC3E}">
        <p14:creationId xmlns:p14="http://schemas.microsoft.com/office/powerpoint/2010/main" val="3869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Identidad digital</a:t>
            </a:r>
            <a:endParaRPr lang="es-ES" sz="3001" dirty="0"/>
          </a:p>
        </p:txBody>
      </p:sp>
      <p:pic>
        <p:nvPicPr>
          <p:cNvPr id="4" name="Imagen 3">
            <a:extLst>
              <a:ext uri="{FF2B5EF4-FFF2-40B4-BE49-F238E27FC236}">
                <a16:creationId xmlns:a16="http://schemas.microsoft.com/office/drawing/2014/main" id="{4542FAB5-871D-44E4-8766-D2F9173846BC}"/>
              </a:ext>
            </a:extLst>
          </p:cNvPr>
          <p:cNvPicPr>
            <a:picLocks noChangeAspect="1"/>
          </p:cNvPicPr>
          <p:nvPr/>
        </p:nvPicPr>
        <p:blipFill>
          <a:blip r:embed="rId2"/>
          <a:srcRect/>
          <a:stretch/>
        </p:blipFill>
        <p:spPr>
          <a:xfrm>
            <a:off x="1361685" y="1220614"/>
            <a:ext cx="6420630" cy="3357891"/>
          </a:xfrm>
          <a:prstGeom prst="rect">
            <a:avLst/>
          </a:prstGeom>
        </p:spPr>
      </p:pic>
      <p:sp>
        <p:nvSpPr>
          <p:cNvPr id="2" name="CuadroTexto 1">
            <a:extLst>
              <a:ext uri="{FF2B5EF4-FFF2-40B4-BE49-F238E27FC236}">
                <a16:creationId xmlns:a16="http://schemas.microsoft.com/office/drawing/2014/main" id="{82ADE6FF-9E6A-4D06-BD26-098EB43A2D20}"/>
              </a:ext>
            </a:extLst>
          </p:cNvPr>
          <p:cNvSpPr txBox="1"/>
          <p:nvPr/>
        </p:nvSpPr>
        <p:spPr>
          <a:xfrm>
            <a:off x="252000" y="787986"/>
            <a:ext cx="8640000" cy="323165"/>
          </a:xfrm>
          <a:prstGeom prst="rect">
            <a:avLst/>
          </a:prstGeom>
          <a:noFill/>
        </p:spPr>
        <p:txBody>
          <a:bodyPr wrap="square">
            <a:spAutoFit/>
          </a:bodyPr>
          <a:lstStyle/>
          <a:p>
            <a:r>
              <a:rPr lang="es-ES" sz="1500" b="1" dirty="0">
                <a:latin typeface="Lato" panose="020F0502020204030203" pitchFamily="34" charset="0"/>
                <a:ea typeface="Lato" panose="020F0502020204030203" pitchFamily="34" charset="0"/>
                <a:cs typeface="Lato" panose="020F0502020204030203" pitchFamily="34" charset="0"/>
              </a:rPr>
              <a:t>¿Has buscado alguna vez tu nombre en Internet?</a:t>
            </a:r>
            <a:endParaRPr lang="es-ES" sz="1500" dirty="0">
              <a:latin typeface="Lato" panose="020F0502020204030203" pitchFamily="34" charset="0"/>
              <a:ea typeface="Lato" panose="020F0502020204030203" pitchFamily="34" charset="0"/>
              <a:cs typeface="Lato" panose="020F0502020204030203" pitchFamily="34" charset="0"/>
            </a:endParaRPr>
          </a:p>
        </p:txBody>
      </p:sp>
      <p:pic>
        <p:nvPicPr>
          <p:cNvPr id="9" name="Imagen 8" descr="Imagen que contiene texto&#10;&#10;Descripción generada automáticamente">
            <a:extLst>
              <a:ext uri="{FF2B5EF4-FFF2-40B4-BE49-F238E27FC236}">
                <a16:creationId xmlns:a16="http://schemas.microsoft.com/office/drawing/2014/main" id="{D1A4626C-C6D8-4BB7-8A5F-755F1942254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16860FC5-1EF6-4876-8BCF-DAEE50A83974}"/>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E79D8EC6-CBC2-42FA-98A6-806E67E6E7B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5" name="Imagen 14">
            <a:extLst>
              <a:ext uri="{FF2B5EF4-FFF2-40B4-BE49-F238E27FC236}">
                <a16:creationId xmlns:a16="http://schemas.microsoft.com/office/drawing/2014/main" id="{2C89E488-344B-48C4-9457-7E8306A60FE5}"/>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66612969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Identidad digital</a:t>
            </a:r>
            <a:endParaRPr lang="es-ES" sz="3001" dirty="0"/>
          </a:p>
        </p:txBody>
      </p:sp>
      <p:pic>
        <p:nvPicPr>
          <p:cNvPr id="4" name="Imagen 3">
            <a:extLst>
              <a:ext uri="{FF2B5EF4-FFF2-40B4-BE49-F238E27FC236}">
                <a16:creationId xmlns:a16="http://schemas.microsoft.com/office/drawing/2014/main" id="{4542FAB5-871D-44E4-8766-D2F9173846BC}"/>
              </a:ext>
            </a:extLst>
          </p:cNvPr>
          <p:cNvPicPr>
            <a:picLocks noChangeAspect="1"/>
          </p:cNvPicPr>
          <p:nvPr/>
        </p:nvPicPr>
        <p:blipFill>
          <a:blip r:embed="rId2"/>
          <a:srcRect/>
          <a:stretch/>
        </p:blipFill>
        <p:spPr>
          <a:xfrm>
            <a:off x="1361685" y="1220614"/>
            <a:ext cx="6420630" cy="3357891"/>
          </a:xfrm>
          <a:prstGeom prst="rect">
            <a:avLst/>
          </a:prstGeom>
        </p:spPr>
      </p:pic>
      <p:sp>
        <p:nvSpPr>
          <p:cNvPr id="2" name="Elipse 1">
            <a:extLst>
              <a:ext uri="{FF2B5EF4-FFF2-40B4-BE49-F238E27FC236}">
                <a16:creationId xmlns:a16="http://schemas.microsoft.com/office/drawing/2014/main" id="{33C04811-9C9F-4917-8B8B-EADE22BC9BE4}"/>
              </a:ext>
            </a:extLst>
          </p:cNvPr>
          <p:cNvSpPr/>
          <p:nvPr/>
        </p:nvSpPr>
        <p:spPr>
          <a:xfrm>
            <a:off x="2489083" y="2690871"/>
            <a:ext cx="542605" cy="20002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sp>
        <p:nvSpPr>
          <p:cNvPr id="3" name="CuadroTexto 2">
            <a:extLst>
              <a:ext uri="{FF2B5EF4-FFF2-40B4-BE49-F238E27FC236}">
                <a16:creationId xmlns:a16="http://schemas.microsoft.com/office/drawing/2014/main" id="{9BA50912-AF44-4BFA-94A5-2A3108F74A3C}"/>
              </a:ext>
            </a:extLst>
          </p:cNvPr>
          <p:cNvSpPr txBox="1"/>
          <p:nvPr/>
        </p:nvSpPr>
        <p:spPr>
          <a:xfrm>
            <a:off x="252000" y="787986"/>
            <a:ext cx="8640000" cy="323165"/>
          </a:xfrm>
          <a:prstGeom prst="rect">
            <a:avLst/>
          </a:prstGeom>
          <a:noFill/>
        </p:spPr>
        <p:txBody>
          <a:bodyPr wrap="square">
            <a:spAutoFit/>
          </a:bodyPr>
          <a:lstStyle/>
          <a:p>
            <a:r>
              <a:rPr lang="es-ES" sz="1500" b="1" dirty="0">
                <a:latin typeface="Lato" panose="020F0502020204030203" pitchFamily="34" charset="0"/>
                <a:ea typeface="Lato" panose="020F0502020204030203" pitchFamily="34" charset="0"/>
                <a:cs typeface="Lato" panose="020F0502020204030203" pitchFamily="34" charset="0"/>
              </a:rPr>
              <a:t>¿Has buscado alguna vez tu nombre en Internet?</a:t>
            </a:r>
            <a:endParaRPr lang="es-ES" sz="1500" dirty="0">
              <a:latin typeface="Lato" panose="020F0502020204030203" pitchFamily="34" charset="0"/>
              <a:ea typeface="Lato" panose="020F0502020204030203" pitchFamily="34" charset="0"/>
              <a:cs typeface="Lato" panose="020F0502020204030203" pitchFamily="34" charset="0"/>
            </a:endParaRPr>
          </a:p>
        </p:txBody>
      </p:sp>
      <p:pic>
        <p:nvPicPr>
          <p:cNvPr id="10" name="Imagen 9" descr="Imagen que contiene texto&#10;&#10;Descripción generada automáticamente">
            <a:extLst>
              <a:ext uri="{FF2B5EF4-FFF2-40B4-BE49-F238E27FC236}">
                <a16:creationId xmlns:a16="http://schemas.microsoft.com/office/drawing/2014/main" id="{99FDED83-E2AB-483C-A364-7E267188D9F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BF080AD0-5047-44AC-AC4C-4C01DFD521F7}"/>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4535030F-C87A-402C-BB89-9F088238800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6" name="Imagen 15">
            <a:extLst>
              <a:ext uri="{FF2B5EF4-FFF2-40B4-BE49-F238E27FC236}">
                <a16:creationId xmlns:a16="http://schemas.microsoft.com/office/drawing/2014/main" id="{3BCEF407-DA6F-4D0E-8CA2-E7D7E2C92F66}"/>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360122547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Identidad digital</a:t>
            </a:r>
            <a:endParaRPr lang="es-ES" sz="3001" dirty="0"/>
          </a:p>
        </p:txBody>
      </p:sp>
      <p:pic>
        <p:nvPicPr>
          <p:cNvPr id="5" name="Imagen 4">
            <a:extLst>
              <a:ext uri="{FF2B5EF4-FFF2-40B4-BE49-F238E27FC236}">
                <a16:creationId xmlns:a16="http://schemas.microsoft.com/office/drawing/2014/main" id="{8A9E99ED-6255-4278-8FA3-B3C32BFCA440}"/>
              </a:ext>
            </a:extLst>
          </p:cNvPr>
          <p:cNvPicPr preferRelativeResize="0">
            <a:picLocks/>
          </p:cNvPicPr>
          <p:nvPr/>
        </p:nvPicPr>
        <p:blipFill>
          <a:blip r:embed="rId2"/>
          <a:stretch>
            <a:fillRect/>
          </a:stretch>
        </p:blipFill>
        <p:spPr>
          <a:xfrm>
            <a:off x="1761653" y="782656"/>
            <a:ext cx="5620703" cy="3991021"/>
          </a:xfrm>
          <a:prstGeom prst="rect">
            <a:avLst/>
          </a:prstGeom>
          <a:effectLst>
            <a:outerShdw blurRad="50800" dist="38100" dir="2700000" algn="tl" rotWithShape="0">
              <a:prstClr val="black">
                <a:alpha val="40000"/>
              </a:prstClr>
            </a:outerShdw>
          </a:effectLst>
        </p:spPr>
      </p:pic>
      <p:sp>
        <p:nvSpPr>
          <p:cNvPr id="7" name="Elipse 6">
            <a:extLst>
              <a:ext uri="{FF2B5EF4-FFF2-40B4-BE49-F238E27FC236}">
                <a16:creationId xmlns:a16="http://schemas.microsoft.com/office/drawing/2014/main" id="{9FF4C076-CCAC-4A13-889E-25FEA80D45C6}"/>
              </a:ext>
            </a:extLst>
          </p:cNvPr>
          <p:cNvSpPr/>
          <p:nvPr/>
        </p:nvSpPr>
        <p:spPr>
          <a:xfrm>
            <a:off x="1703197" y="1270249"/>
            <a:ext cx="1085222" cy="564451"/>
          </a:xfrm>
          <a:custGeom>
            <a:avLst/>
            <a:gdLst>
              <a:gd name="connsiteX0" fmla="*/ 0 w 1085222"/>
              <a:gd name="connsiteY0" fmla="*/ 282226 h 564451"/>
              <a:gd name="connsiteX1" fmla="*/ 542611 w 1085222"/>
              <a:gd name="connsiteY1" fmla="*/ 0 h 564451"/>
              <a:gd name="connsiteX2" fmla="*/ 1085222 w 1085222"/>
              <a:gd name="connsiteY2" fmla="*/ 282226 h 564451"/>
              <a:gd name="connsiteX3" fmla="*/ 542611 w 1085222"/>
              <a:gd name="connsiteY3" fmla="*/ 564452 h 564451"/>
              <a:gd name="connsiteX4" fmla="*/ 0 w 1085222"/>
              <a:gd name="connsiteY4" fmla="*/ 282226 h 564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222" h="564451" extrusionOk="0">
                <a:moveTo>
                  <a:pt x="0" y="282226"/>
                </a:moveTo>
                <a:cubicBezTo>
                  <a:pt x="-27142" y="127518"/>
                  <a:pt x="300774" y="56865"/>
                  <a:pt x="542611" y="0"/>
                </a:cubicBezTo>
                <a:cubicBezTo>
                  <a:pt x="855349" y="26807"/>
                  <a:pt x="1085498" y="134787"/>
                  <a:pt x="1085222" y="282226"/>
                </a:cubicBezTo>
                <a:cubicBezTo>
                  <a:pt x="1069135" y="413825"/>
                  <a:pt x="854834" y="579622"/>
                  <a:pt x="542611" y="564452"/>
                </a:cubicBezTo>
                <a:cubicBezTo>
                  <a:pt x="251086" y="534132"/>
                  <a:pt x="14857" y="465796"/>
                  <a:pt x="0" y="282226"/>
                </a:cubicBezTo>
                <a:close/>
              </a:path>
            </a:pathLst>
          </a:custGeom>
          <a:noFill/>
          <a:ln w="15875">
            <a:solidFill>
              <a:schemeClr val="tx1"/>
            </a:solidFill>
            <a:extLst>
              <a:ext uri="{C807C97D-BFC1-408E-A445-0C87EB9F89A2}">
                <ask:lineSketchStyleProps xmlns:ask="http://schemas.microsoft.com/office/drawing/2018/sketchyshapes" sd="2650216993">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sp>
        <p:nvSpPr>
          <p:cNvPr id="8" name="Elipse 7">
            <a:extLst>
              <a:ext uri="{FF2B5EF4-FFF2-40B4-BE49-F238E27FC236}">
                <a16:creationId xmlns:a16="http://schemas.microsoft.com/office/drawing/2014/main" id="{CFE239A9-8B2E-46B1-ABB4-F7078CCE3E88}"/>
              </a:ext>
            </a:extLst>
          </p:cNvPr>
          <p:cNvSpPr/>
          <p:nvPr/>
        </p:nvSpPr>
        <p:spPr>
          <a:xfrm>
            <a:off x="5962444" y="1307930"/>
            <a:ext cx="1626577" cy="846023"/>
          </a:xfrm>
          <a:custGeom>
            <a:avLst/>
            <a:gdLst>
              <a:gd name="connsiteX0" fmla="*/ 0 w 1626577"/>
              <a:gd name="connsiteY0" fmla="*/ 423012 h 846023"/>
              <a:gd name="connsiteX1" fmla="*/ 813289 w 1626577"/>
              <a:gd name="connsiteY1" fmla="*/ 0 h 846023"/>
              <a:gd name="connsiteX2" fmla="*/ 1626578 w 1626577"/>
              <a:gd name="connsiteY2" fmla="*/ 423012 h 846023"/>
              <a:gd name="connsiteX3" fmla="*/ 813289 w 1626577"/>
              <a:gd name="connsiteY3" fmla="*/ 846024 h 846023"/>
              <a:gd name="connsiteX4" fmla="*/ 0 w 1626577"/>
              <a:gd name="connsiteY4" fmla="*/ 423012 h 846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577" h="846023" extrusionOk="0">
                <a:moveTo>
                  <a:pt x="0" y="423012"/>
                </a:moveTo>
                <a:cubicBezTo>
                  <a:pt x="-18721" y="177841"/>
                  <a:pt x="286421" y="29162"/>
                  <a:pt x="813289" y="0"/>
                </a:cubicBezTo>
                <a:cubicBezTo>
                  <a:pt x="1294177" y="6678"/>
                  <a:pt x="1573024" y="191092"/>
                  <a:pt x="1626578" y="423012"/>
                </a:cubicBezTo>
                <a:cubicBezTo>
                  <a:pt x="1611991" y="670880"/>
                  <a:pt x="1251422" y="907010"/>
                  <a:pt x="813289" y="846024"/>
                </a:cubicBezTo>
                <a:cubicBezTo>
                  <a:pt x="311547" y="817259"/>
                  <a:pt x="12811" y="662756"/>
                  <a:pt x="0" y="423012"/>
                </a:cubicBezTo>
                <a:close/>
              </a:path>
            </a:pathLst>
          </a:custGeom>
          <a:noFill/>
          <a:ln w="15875">
            <a:solidFill>
              <a:schemeClr val="tx1"/>
            </a:solidFill>
            <a:extLst>
              <a:ext uri="{C807C97D-BFC1-408E-A445-0C87EB9F89A2}">
                <ask:lineSketchStyleProps xmlns:ask="http://schemas.microsoft.com/office/drawing/2018/sketchyshapes" sd="1219033472">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sp>
        <p:nvSpPr>
          <p:cNvPr id="10" name="Elipse 9">
            <a:extLst>
              <a:ext uri="{FF2B5EF4-FFF2-40B4-BE49-F238E27FC236}">
                <a16:creationId xmlns:a16="http://schemas.microsoft.com/office/drawing/2014/main" id="{27D7873E-5222-4485-AE61-92BBBFAF71B5}"/>
              </a:ext>
            </a:extLst>
          </p:cNvPr>
          <p:cNvSpPr/>
          <p:nvPr/>
        </p:nvSpPr>
        <p:spPr>
          <a:xfrm>
            <a:off x="5857853" y="3517309"/>
            <a:ext cx="1731167" cy="1009796"/>
          </a:xfrm>
          <a:custGeom>
            <a:avLst/>
            <a:gdLst>
              <a:gd name="connsiteX0" fmla="*/ 0 w 1731167"/>
              <a:gd name="connsiteY0" fmla="*/ 504898 h 1009796"/>
              <a:gd name="connsiteX1" fmla="*/ 865584 w 1731167"/>
              <a:gd name="connsiteY1" fmla="*/ 0 h 1009796"/>
              <a:gd name="connsiteX2" fmla="*/ 1731168 w 1731167"/>
              <a:gd name="connsiteY2" fmla="*/ 504898 h 1009796"/>
              <a:gd name="connsiteX3" fmla="*/ 865584 w 1731167"/>
              <a:gd name="connsiteY3" fmla="*/ 1009796 h 1009796"/>
              <a:gd name="connsiteX4" fmla="*/ 0 w 1731167"/>
              <a:gd name="connsiteY4" fmla="*/ 504898 h 1009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167" h="1009796" extrusionOk="0">
                <a:moveTo>
                  <a:pt x="0" y="504898"/>
                </a:moveTo>
                <a:cubicBezTo>
                  <a:pt x="-116058" y="231015"/>
                  <a:pt x="467339" y="78461"/>
                  <a:pt x="865584" y="0"/>
                </a:cubicBezTo>
                <a:cubicBezTo>
                  <a:pt x="1379575" y="73767"/>
                  <a:pt x="1731405" y="233278"/>
                  <a:pt x="1731168" y="504898"/>
                </a:cubicBezTo>
                <a:cubicBezTo>
                  <a:pt x="1698166" y="733955"/>
                  <a:pt x="1400340" y="1078359"/>
                  <a:pt x="865584" y="1009796"/>
                </a:cubicBezTo>
                <a:cubicBezTo>
                  <a:pt x="400821" y="960379"/>
                  <a:pt x="19717" y="820506"/>
                  <a:pt x="0" y="504898"/>
                </a:cubicBezTo>
                <a:close/>
              </a:path>
            </a:pathLst>
          </a:custGeom>
          <a:noFill/>
          <a:ln w="15875">
            <a:solidFill>
              <a:schemeClr val="tx1"/>
            </a:solidFill>
            <a:extLst>
              <a:ext uri="{C807C97D-BFC1-408E-A445-0C87EB9F89A2}">
                <ask:lineSketchStyleProps xmlns:ask="http://schemas.microsoft.com/office/drawing/2018/sketchyshapes" sd="2650216993">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sp>
        <p:nvSpPr>
          <p:cNvPr id="11" name="Elipse 10">
            <a:extLst>
              <a:ext uri="{FF2B5EF4-FFF2-40B4-BE49-F238E27FC236}">
                <a16:creationId xmlns:a16="http://schemas.microsoft.com/office/drawing/2014/main" id="{20306041-D649-41B3-A9A8-AE5AD0BE37D3}"/>
              </a:ext>
            </a:extLst>
          </p:cNvPr>
          <p:cNvSpPr/>
          <p:nvPr/>
        </p:nvSpPr>
        <p:spPr>
          <a:xfrm>
            <a:off x="1459865" y="1845242"/>
            <a:ext cx="1626577" cy="846023"/>
          </a:xfrm>
          <a:custGeom>
            <a:avLst/>
            <a:gdLst>
              <a:gd name="connsiteX0" fmla="*/ 0 w 1626577"/>
              <a:gd name="connsiteY0" fmla="*/ 423012 h 846023"/>
              <a:gd name="connsiteX1" fmla="*/ 813289 w 1626577"/>
              <a:gd name="connsiteY1" fmla="*/ 0 h 846023"/>
              <a:gd name="connsiteX2" fmla="*/ 1626578 w 1626577"/>
              <a:gd name="connsiteY2" fmla="*/ 423012 h 846023"/>
              <a:gd name="connsiteX3" fmla="*/ 813289 w 1626577"/>
              <a:gd name="connsiteY3" fmla="*/ 846024 h 846023"/>
              <a:gd name="connsiteX4" fmla="*/ 0 w 1626577"/>
              <a:gd name="connsiteY4" fmla="*/ 423012 h 846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577" h="846023" extrusionOk="0">
                <a:moveTo>
                  <a:pt x="0" y="423012"/>
                </a:moveTo>
                <a:cubicBezTo>
                  <a:pt x="-18721" y="177841"/>
                  <a:pt x="286421" y="29162"/>
                  <a:pt x="813289" y="0"/>
                </a:cubicBezTo>
                <a:cubicBezTo>
                  <a:pt x="1294177" y="6678"/>
                  <a:pt x="1573024" y="191092"/>
                  <a:pt x="1626578" y="423012"/>
                </a:cubicBezTo>
                <a:cubicBezTo>
                  <a:pt x="1611991" y="670880"/>
                  <a:pt x="1251422" y="907010"/>
                  <a:pt x="813289" y="846024"/>
                </a:cubicBezTo>
                <a:cubicBezTo>
                  <a:pt x="311547" y="817259"/>
                  <a:pt x="12811" y="662756"/>
                  <a:pt x="0" y="423012"/>
                </a:cubicBezTo>
                <a:close/>
              </a:path>
            </a:pathLst>
          </a:custGeom>
          <a:noFill/>
          <a:ln w="15875">
            <a:solidFill>
              <a:schemeClr val="tx1"/>
            </a:solidFill>
            <a:extLst>
              <a:ext uri="{C807C97D-BFC1-408E-A445-0C87EB9F89A2}">
                <ask:lineSketchStyleProps xmlns:ask="http://schemas.microsoft.com/office/drawing/2018/sketchyshapes" sd="1219033472">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pic>
        <p:nvPicPr>
          <p:cNvPr id="14" name="Imagen 13" descr="Imagen que contiene texto&#10;&#10;Descripción generada automáticamente">
            <a:extLst>
              <a:ext uri="{FF2B5EF4-FFF2-40B4-BE49-F238E27FC236}">
                <a16:creationId xmlns:a16="http://schemas.microsoft.com/office/drawing/2014/main" id="{A8549A35-C928-4A03-B07A-B980F5A4EEF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5" name="Imagen 14" descr="Imagen que contiene plato, dibujo&#10;&#10;Descripción generada automáticamente">
            <a:extLst>
              <a:ext uri="{FF2B5EF4-FFF2-40B4-BE49-F238E27FC236}">
                <a16:creationId xmlns:a16="http://schemas.microsoft.com/office/drawing/2014/main" id="{ACCEF0C8-F883-4470-A359-847A26889273}"/>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6" name="Imagen 15" descr="Logotipo, nombre de la empresa&#10;&#10;Descripción generada automáticamente">
            <a:extLst>
              <a:ext uri="{FF2B5EF4-FFF2-40B4-BE49-F238E27FC236}">
                <a16:creationId xmlns:a16="http://schemas.microsoft.com/office/drawing/2014/main" id="{E69371ED-38B6-4D4F-A2B4-23A1B58CA13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73F125C5-DE01-4623-89B5-241A0646508B}"/>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115046156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Identidad digital</a:t>
            </a:r>
            <a:endParaRPr lang="es-ES" sz="3001" dirty="0"/>
          </a:p>
        </p:txBody>
      </p:sp>
      <p:pic>
        <p:nvPicPr>
          <p:cNvPr id="5" name="Imagen 4">
            <a:extLst>
              <a:ext uri="{FF2B5EF4-FFF2-40B4-BE49-F238E27FC236}">
                <a16:creationId xmlns:a16="http://schemas.microsoft.com/office/drawing/2014/main" id="{8A9E99ED-6255-4278-8FA3-B3C32BFCA440}"/>
              </a:ext>
            </a:extLst>
          </p:cNvPr>
          <p:cNvPicPr preferRelativeResize="0">
            <a:picLocks/>
          </p:cNvPicPr>
          <p:nvPr/>
        </p:nvPicPr>
        <p:blipFill>
          <a:blip r:embed="rId2"/>
          <a:stretch>
            <a:fillRect/>
          </a:stretch>
        </p:blipFill>
        <p:spPr>
          <a:xfrm>
            <a:off x="1761653" y="782656"/>
            <a:ext cx="5620703" cy="3991021"/>
          </a:xfrm>
          <a:prstGeom prst="rect">
            <a:avLst/>
          </a:prstGeom>
          <a:effectLst>
            <a:outerShdw blurRad="50800" dist="38100" dir="2700000" algn="tl" rotWithShape="0">
              <a:prstClr val="black">
                <a:alpha val="40000"/>
              </a:prstClr>
            </a:outerShdw>
          </a:effectLst>
        </p:spPr>
      </p:pic>
      <p:sp>
        <p:nvSpPr>
          <p:cNvPr id="7" name="Elipse 6">
            <a:extLst>
              <a:ext uri="{FF2B5EF4-FFF2-40B4-BE49-F238E27FC236}">
                <a16:creationId xmlns:a16="http://schemas.microsoft.com/office/drawing/2014/main" id="{9FF4C076-CCAC-4A13-889E-25FEA80D45C6}"/>
              </a:ext>
            </a:extLst>
          </p:cNvPr>
          <p:cNvSpPr/>
          <p:nvPr/>
        </p:nvSpPr>
        <p:spPr>
          <a:xfrm>
            <a:off x="1703197" y="1270249"/>
            <a:ext cx="1085222" cy="564451"/>
          </a:xfrm>
          <a:custGeom>
            <a:avLst/>
            <a:gdLst>
              <a:gd name="connsiteX0" fmla="*/ 0 w 1085222"/>
              <a:gd name="connsiteY0" fmla="*/ 282226 h 564451"/>
              <a:gd name="connsiteX1" fmla="*/ 542611 w 1085222"/>
              <a:gd name="connsiteY1" fmla="*/ 0 h 564451"/>
              <a:gd name="connsiteX2" fmla="*/ 1085222 w 1085222"/>
              <a:gd name="connsiteY2" fmla="*/ 282226 h 564451"/>
              <a:gd name="connsiteX3" fmla="*/ 542611 w 1085222"/>
              <a:gd name="connsiteY3" fmla="*/ 564452 h 564451"/>
              <a:gd name="connsiteX4" fmla="*/ 0 w 1085222"/>
              <a:gd name="connsiteY4" fmla="*/ 282226 h 564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222" h="564451" extrusionOk="0">
                <a:moveTo>
                  <a:pt x="0" y="282226"/>
                </a:moveTo>
                <a:cubicBezTo>
                  <a:pt x="-27142" y="127518"/>
                  <a:pt x="300774" y="56865"/>
                  <a:pt x="542611" y="0"/>
                </a:cubicBezTo>
                <a:cubicBezTo>
                  <a:pt x="855349" y="26807"/>
                  <a:pt x="1085498" y="134787"/>
                  <a:pt x="1085222" y="282226"/>
                </a:cubicBezTo>
                <a:cubicBezTo>
                  <a:pt x="1069135" y="413825"/>
                  <a:pt x="854834" y="579622"/>
                  <a:pt x="542611" y="564452"/>
                </a:cubicBezTo>
                <a:cubicBezTo>
                  <a:pt x="251086" y="534132"/>
                  <a:pt x="14857" y="465796"/>
                  <a:pt x="0" y="282226"/>
                </a:cubicBezTo>
                <a:close/>
              </a:path>
            </a:pathLst>
          </a:custGeom>
          <a:noFill/>
          <a:ln w="15875">
            <a:solidFill>
              <a:schemeClr val="tx1"/>
            </a:solidFill>
            <a:extLst>
              <a:ext uri="{C807C97D-BFC1-408E-A445-0C87EB9F89A2}">
                <ask:lineSketchStyleProps xmlns:ask="http://schemas.microsoft.com/office/drawing/2018/sketchyshapes" sd="2650216993">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sp>
        <p:nvSpPr>
          <p:cNvPr id="8" name="Elipse 7">
            <a:extLst>
              <a:ext uri="{FF2B5EF4-FFF2-40B4-BE49-F238E27FC236}">
                <a16:creationId xmlns:a16="http://schemas.microsoft.com/office/drawing/2014/main" id="{CFE239A9-8B2E-46B1-ABB4-F7078CCE3E88}"/>
              </a:ext>
            </a:extLst>
          </p:cNvPr>
          <p:cNvSpPr/>
          <p:nvPr/>
        </p:nvSpPr>
        <p:spPr>
          <a:xfrm>
            <a:off x="5962444" y="1307930"/>
            <a:ext cx="1626577" cy="846023"/>
          </a:xfrm>
          <a:custGeom>
            <a:avLst/>
            <a:gdLst>
              <a:gd name="connsiteX0" fmla="*/ 0 w 1626577"/>
              <a:gd name="connsiteY0" fmla="*/ 423012 h 846023"/>
              <a:gd name="connsiteX1" fmla="*/ 813289 w 1626577"/>
              <a:gd name="connsiteY1" fmla="*/ 0 h 846023"/>
              <a:gd name="connsiteX2" fmla="*/ 1626578 w 1626577"/>
              <a:gd name="connsiteY2" fmla="*/ 423012 h 846023"/>
              <a:gd name="connsiteX3" fmla="*/ 813289 w 1626577"/>
              <a:gd name="connsiteY3" fmla="*/ 846024 h 846023"/>
              <a:gd name="connsiteX4" fmla="*/ 0 w 1626577"/>
              <a:gd name="connsiteY4" fmla="*/ 423012 h 846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577" h="846023" extrusionOk="0">
                <a:moveTo>
                  <a:pt x="0" y="423012"/>
                </a:moveTo>
                <a:cubicBezTo>
                  <a:pt x="-18721" y="177841"/>
                  <a:pt x="286421" y="29162"/>
                  <a:pt x="813289" y="0"/>
                </a:cubicBezTo>
                <a:cubicBezTo>
                  <a:pt x="1294177" y="6678"/>
                  <a:pt x="1573024" y="191092"/>
                  <a:pt x="1626578" y="423012"/>
                </a:cubicBezTo>
                <a:cubicBezTo>
                  <a:pt x="1611991" y="670880"/>
                  <a:pt x="1251422" y="907010"/>
                  <a:pt x="813289" y="846024"/>
                </a:cubicBezTo>
                <a:cubicBezTo>
                  <a:pt x="311547" y="817259"/>
                  <a:pt x="12811" y="662756"/>
                  <a:pt x="0" y="423012"/>
                </a:cubicBezTo>
                <a:close/>
              </a:path>
            </a:pathLst>
          </a:custGeom>
          <a:noFill/>
          <a:ln w="15875">
            <a:solidFill>
              <a:schemeClr val="tx1"/>
            </a:solidFill>
            <a:extLst>
              <a:ext uri="{C807C97D-BFC1-408E-A445-0C87EB9F89A2}">
                <ask:lineSketchStyleProps xmlns:ask="http://schemas.microsoft.com/office/drawing/2018/sketchyshapes" sd="1219033472">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sp>
        <p:nvSpPr>
          <p:cNvPr id="10" name="Elipse 9">
            <a:extLst>
              <a:ext uri="{FF2B5EF4-FFF2-40B4-BE49-F238E27FC236}">
                <a16:creationId xmlns:a16="http://schemas.microsoft.com/office/drawing/2014/main" id="{27D7873E-5222-4485-AE61-92BBBFAF71B5}"/>
              </a:ext>
            </a:extLst>
          </p:cNvPr>
          <p:cNvSpPr/>
          <p:nvPr/>
        </p:nvSpPr>
        <p:spPr>
          <a:xfrm>
            <a:off x="5857853" y="3517309"/>
            <a:ext cx="1731167" cy="1009796"/>
          </a:xfrm>
          <a:custGeom>
            <a:avLst/>
            <a:gdLst>
              <a:gd name="connsiteX0" fmla="*/ 0 w 1731167"/>
              <a:gd name="connsiteY0" fmla="*/ 504898 h 1009796"/>
              <a:gd name="connsiteX1" fmla="*/ 865584 w 1731167"/>
              <a:gd name="connsiteY1" fmla="*/ 0 h 1009796"/>
              <a:gd name="connsiteX2" fmla="*/ 1731168 w 1731167"/>
              <a:gd name="connsiteY2" fmla="*/ 504898 h 1009796"/>
              <a:gd name="connsiteX3" fmla="*/ 865584 w 1731167"/>
              <a:gd name="connsiteY3" fmla="*/ 1009796 h 1009796"/>
              <a:gd name="connsiteX4" fmla="*/ 0 w 1731167"/>
              <a:gd name="connsiteY4" fmla="*/ 504898 h 1009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167" h="1009796" extrusionOk="0">
                <a:moveTo>
                  <a:pt x="0" y="504898"/>
                </a:moveTo>
                <a:cubicBezTo>
                  <a:pt x="-116058" y="231015"/>
                  <a:pt x="467339" y="78461"/>
                  <a:pt x="865584" y="0"/>
                </a:cubicBezTo>
                <a:cubicBezTo>
                  <a:pt x="1379575" y="73767"/>
                  <a:pt x="1731405" y="233278"/>
                  <a:pt x="1731168" y="504898"/>
                </a:cubicBezTo>
                <a:cubicBezTo>
                  <a:pt x="1698166" y="733955"/>
                  <a:pt x="1400340" y="1078359"/>
                  <a:pt x="865584" y="1009796"/>
                </a:cubicBezTo>
                <a:cubicBezTo>
                  <a:pt x="400821" y="960379"/>
                  <a:pt x="19717" y="820506"/>
                  <a:pt x="0" y="504898"/>
                </a:cubicBezTo>
                <a:close/>
              </a:path>
            </a:pathLst>
          </a:custGeom>
          <a:noFill/>
          <a:ln w="15875">
            <a:solidFill>
              <a:schemeClr val="tx1"/>
            </a:solidFill>
            <a:extLst>
              <a:ext uri="{C807C97D-BFC1-408E-A445-0C87EB9F89A2}">
                <ask:lineSketchStyleProps xmlns:ask="http://schemas.microsoft.com/office/drawing/2018/sketchyshapes" sd="2650216993">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sp>
        <p:nvSpPr>
          <p:cNvPr id="11" name="Elipse 10">
            <a:extLst>
              <a:ext uri="{FF2B5EF4-FFF2-40B4-BE49-F238E27FC236}">
                <a16:creationId xmlns:a16="http://schemas.microsoft.com/office/drawing/2014/main" id="{20306041-D649-41B3-A9A8-AE5AD0BE37D3}"/>
              </a:ext>
            </a:extLst>
          </p:cNvPr>
          <p:cNvSpPr/>
          <p:nvPr/>
        </p:nvSpPr>
        <p:spPr>
          <a:xfrm>
            <a:off x="1459865" y="1845242"/>
            <a:ext cx="1626577" cy="846023"/>
          </a:xfrm>
          <a:custGeom>
            <a:avLst/>
            <a:gdLst>
              <a:gd name="connsiteX0" fmla="*/ 0 w 1626577"/>
              <a:gd name="connsiteY0" fmla="*/ 423012 h 846023"/>
              <a:gd name="connsiteX1" fmla="*/ 813289 w 1626577"/>
              <a:gd name="connsiteY1" fmla="*/ 0 h 846023"/>
              <a:gd name="connsiteX2" fmla="*/ 1626578 w 1626577"/>
              <a:gd name="connsiteY2" fmla="*/ 423012 h 846023"/>
              <a:gd name="connsiteX3" fmla="*/ 813289 w 1626577"/>
              <a:gd name="connsiteY3" fmla="*/ 846024 h 846023"/>
              <a:gd name="connsiteX4" fmla="*/ 0 w 1626577"/>
              <a:gd name="connsiteY4" fmla="*/ 423012 h 846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577" h="846023" extrusionOk="0">
                <a:moveTo>
                  <a:pt x="0" y="423012"/>
                </a:moveTo>
                <a:cubicBezTo>
                  <a:pt x="-18721" y="177841"/>
                  <a:pt x="286421" y="29162"/>
                  <a:pt x="813289" y="0"/>
                </a:cubicBezTo>
                <a:cubicBezTo>
                  <a:pt x="1294177" y="6678"/>
                  <a:pt x="1573024" y="191092"/>
                  <a:pt x="1626578" y="423012"/>
                </a:cubicBezTo>
                <a:cubicBezTo>
                  <a:pt x="1611991" y="670880"/>
                  <a:pt x="1251422" y="907010"/>
                  <a:pt x="813289" y="846024"/>
                </a:cubicBezTo>
                <a:cubicBezTo>
                  <a:pt x="311547" y="817259"/>
                  <a:pt x="12811" y="662756"/>
                  <a:pt x="0" y="423012"/>
                </a:cubicBezTo>
                <a:close/>
              </a:path>
            </a:pathLst>
          </a:custGeom>
          <a:noFill/>
          <a:ln w="15875">
            <a:solidFill>
              <a:schemeClr val="tx1"/>
            </a:solidFill>
            <a:extLst>
              <a:ext uri="{C807C97D-BFC1-408E-A445-0C87EB9F89A2}">
                <ask:lineSketchStyleProps xmlns:ask="http://schemas.microsoft.com/office/drawing/2018/sketchyshapes" sd="1219033472">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pic>
        <p:nvPicPr>
          <p:cNvPr id="22" name="Imagen 21">
            <a:extLst>
              <a:ext uri="{FF2B5EF4-FFF2-40B4-BE49-F238E27FC236}">
                <a16:creationId xmlns:a16="http://schemas.microsoft.com/office/drawing/2014/main" id="{3FCA9B5A-52AA-4F1F-821C-82D9AC961883}"/>
              </a:ext>
            </a:extLst>
          </p:cNvPr>
          <p:cNvPicPr>
            <a:picLocks noChangeAspect="1"/>
          </p:cNvPicPr>
          <p:nvPr/>
        </p:nvPicPr>
        <p:blipFill>
          <a:blip r:embed="rId3"/>
          <a:srcRect/>
          <a:stretch/>
        </p:blipFill>
        <p:spPr>
          <a:xfrm>
            <a:off x="2336008" y="1288695"/>
            <a:ext cx="4471987" cy="2978944"/>
          </a:xfrm>
          <a:prstGeom prst="rect">
            <a:avLst/>
          </a:prstGeom>
        </p:spPr>
      </p:pic>
      <p:sp>
        <p:nvSpPr>
          <p:cNvPr id="24" name="CuadroTexto 23">
            <a:extLst>
              <a:ext uri="{FF2B5EF4-FFF2-40B4-BE49-F238E27FC236}">
                <a16:creationId xmlns:a16="http://schemas.microsoft.com/office/drawing/2014/main" id="{A3001141-D817-4829-B5E2-D5080449E6D2}"/>
              </a:ext>
            </a:extLst>
          </p:cNvPr>
          <p:cNvSpPr txBox="1"/>
          <p:nvPr/>
        </p:nvSpPr>
        <p:spPr>
          <a:xfrm>
            <a:off x="2413492" y="1820212"/>
            <a:ext cx="2281603" cy="1938992"/>
          </a:xfrm>
          <a:prstGeom prst="rect">
            <a:avLst/>
          </a:prstGeom>
          <a:noFill/>
        </p:spPr>
        <p:txBody>
          <a:bodyPr wrap="square">
            <a:spAutoFit/>
          </a:bodyPr>
          <a:lstStyle/>
          <a:p>
            <a:pPr algn="ctr"/>
            <a:r>
              <a:rPr lang="es-ES" sz="1500" b="1" dirty="0">
                <a:latin typeface="Lato" panose="020F0502020204030203" pitchFamily="34" charset="0"/>
                <a:ea typeface="Lato" panose="020F0502020204030203" pitchFamily="34" charset="0"/>
                <a:cs typeface="Lato" panose="020F0502020204030203" pitchFamily="34" charset="0"/>
              </a:rPr>
              <a:t>Por cierto…</a:t>
            </a:r>
          </a:p>
          <a:p>
            <a:pPr algn="ctr"/>
            <a:endParaRPr lang="es-ES" sz="1500" b="1" dirty="0">
              <a:latin typeface="Lato" panose="020F0502020204030203" pitchFamily="34" charset="0"/>
              <a:ea typeface="Lato" panose="020F0502020204030203" pitchFamily="34" charset="0"/>
              <a:cs typeface="Lato" panose="020F0502020204030203" pitchFamily="34" charset="0"/>
            </a:endParaRPr>
          </a:p>
          <a:p>
            <a:pPr algn="ctr"/>
            <a:r>
              <a:rPr lang="es-ES" sz="1500" b="1" dirty="0">
                <a:latin typeface="Lato" panose="020F0502020204030203" pitchFamily="34" charset="0"/>
                <a:ea typeface="Lato" panose="020F0502020204030203" pitchFamily="34" charset="0"/>
                <a:cs typeface="Lato" panose="020F0502020204030203" pitchFamily="34" charset="0"/>
              </a:rPr>
              <a:t>¿Alguna vez has pagado por estos servicios?</a:t>
            </a:r>
          </a:p>
          <a:p>
            <a:pPr algn="ctr"/>
            <a:endParaRPr lang="es-ES" sz="1500" b="1" dirty="0">
              <a:latin typeface="Lato" panose="020F0502020204030203" pitchFamily="34" charset="0"/>
              <a:ea typeface="Lato" panose="020F0502020204030203" pitchFamily="34" charset="0"/>
              <a:cs typeface="Lato" panose="020F0502020204030203" pitchFamily="34" charset="0"/>
            </a:endParaRPr>
          </a:p>
          <a:p>
            <a:pPr algn="ctr"/>
            <a:r>
              <a:rPr lang="es-ES" sz="1500" b="1" dirty="0">
                <a:latin typeface="Lato" panose="020F0502020204030203" pitchFamily="34" charset="0"/>
                <a:ea typeface="Lato" panose="020F0502020204030203" pitchFamily="34" charset="0"/>
                <a:cs typeface="Lato" panose="020F0502020204030203" pitchFamily="34" charset="0"/>
              </a:rPr>
              <a:t>¿Te has parado a pensar cuál es su modelo de negocio?</a:t>
            </a:r>
            <a:endParaRPr lang="es-ES" sz="1500" dirty="0">
              <a:latin typeface="Lato" panose="020F0502020204030203" pitchFamily="34" charset="0"/>
              <a:ea typeface="Lato" panose="020F0502020204030203" pitchFamily="34" charset="0"/>
              <a:cs typeface="Lato" panose="020F0502020204030203" pitchFamily="34" charset="0"/>
            </a:endParaRPr>
          </a:p>
        </p:txBody>
      </p:sp>
      <p:pic>
        <p:nvPicPr>
          <p:cNvPr id="14" name="Imagen 13" descr="Imagen que contiene texto&#10;&#10;Descripción generada automáticamente">
            <a:extLst>
              <a:ext uri="{FF2B5EF4-FFF2-40B4-BE49-F238E27FC236}">
                <a16:creationId xmlns:a16="http://schemas.microsoft.com/office/drawing/2014/main" id="{A8549A35-C928-4A03-B07A-B980F5A4EEF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5" name="Imagen 14" descr="Imagen que contiene plato, dibujo&#10;&#10;Descripción generada automáticamente">
            <a:extLst>
              <a:ext uri="{FF2B5EF4-FFF2-40B4-BE49-F238E27FC236}">
                <a16:creationId xmlns:a16="http://schemas.microsoft.com/office/drawing/2014/main" id="{ACCEF0C8-F883-4470-A359-847A26889273}"/>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6" name="Imagen 15" descr="Logotipo, nombre de la empresa&#10;&#10;Descripción generada automáticamente">
            <a:extLst>
              <a:ext uri="{FF2B5EF4-FFF2-40B4-BE49-F238E27FC236}">
                <a16:creationId xmlns:a16="http://schemas.microsoft.com/office/drawing/2014/main" id="{E69371ED-38B6-4D4F-A2B4-23A1B58CA13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92BE0753-A678-4D8C-855F-EC547F2C88F0}"/>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69987214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Identidad digital</a:t>
            </a:r>
            <a:endParaRPr lang="es-ES" sz="3001" dirty="0"/>
          </a:p>
        </p:txBody>
      </p:sp>
      <p:pic>
        <p:nvPicPr>
          <p:cNvPr id="15" name="Imagen 14">
            <a:extLst>
              <a:ext uri="{FF2B5EF4-FFF2-40B4-BE49-F238E27FC236}">
                <a16:creationId xmlns:a16="http://schemas.microsoft.com/office/drawing/2014/main" id="{B907E503-72BF-49B3-BEBB-8C4B2FC087CC}"/>
              </a:ext>
            </a:extLst>
          </p:cNvPr>
          <p:cNvPicPr>
            <a:picLocks noChangeAspect="1"/>
          </p:cNvPicPr>
          <p:nvPr/>
        </p:nvPicPr>
        <p:blipFill>
          <a:blip r:embed="rId2"/>
          <a:srcRect/>
          <a:stretch/>
        </p:blipFill>
        <p:spPr>
          <a:xfrm>
            <a:off x="1682909" y="1517738"/>
            <a:ext cx="5812030" cy="326926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6" name="CuadroTexto 15">
            <a:extLst>
              <a:ext uri="{FF2B5EF4-FFF2-40B4-BE49-F238E27FC236}">
                <a16:creationId xmlns:a16="http://schemas.microsoft.com/office/drawing/2014/main" id="{93BAF572-59B0-4901-9D77-12FDCFB18777}"/>
              </a:ext>
            </a:extLst>
          </p:cNvPr>
          <p:cNvSpPr txBox="1"/>
          <p:nvPr/>
        </p:nvSpPr>
        <p:spPr>
          <a:xfrm>
            <a:off x="252000" y="787987"/>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Pero tu identidad digital no proviene sólo de ti, la información que otros generan sobre ti también te afecta. ¿Se te ocurre algún motivo por el que alguien podría querer generar una identidad negativa?</a:t>
            </a:r>
          </a:p>
        </p:txBody>
      </p:sp>
      <p:pic>
        <p:nvPicPr>
          <p:cNvPr id="10" name="Imagen 9" descr="Imagen que contiene texto&#10;&#10;Descripción generada automáticamente">
            <a:extLst>
              <a:ext uri="{FF2B5EF4-FFF2-40B4-BE49-F238E27FC236}">
                <a16:creationId xmlns:a16="http://schemas.microsoft.com/office/drawing/2014/main" id="{CC6EBFF1-1634-4DD9-88CA-9958063D732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B9FE8B0C-2895-4529-BB21-F9A4FD9D8339}"/>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5556AA84-E299-4CE7-B948-81566089F31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2C83FCB5-6598-4BAA-987D-C1DF76849171}"/>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266457155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Privacidad</a:t>
            </a:r>
            <a:endParaRPr lang="es-ES" sz="3001" dirty="0"/>
          </a:p>
        </p:txBody>
      </p:sp>
      <p:pic>
        <p:nvPicPr>
          <p:cNvPr id="2" name="Imagen 1">
            <a:extLst>
              <a:ext uri="{FF2B5EF4-FFF2-40B4-BE49-F238E27FC236}">
                <a16:creationId xmlns:a16="http://schemas.microsoft.com/office/drawing/2014/main" id="{9C3BDBF9-055E-403C-A731-385F9AD387D4}"/>
              </a:ext>
            </a:extLst>
          </p:cNvPr>
          <p:cNvPicPr>
            <a:picLocks noChangeAspect="1"/>
          </p:cNvPicPr>
          <p:nvPr/>
        </p:nvPicPr>
        <p:blipFill>
          <a:blip r:embed="rId2"/>
          <a:srcRect/>
          <a:stretch/>
        </p:blipFill>
        <p:spPr>
          <a:xfrm>
            <a:off x="344269" y="850478"/>
            <a:ext cx="1081477" cy="1241897"/>
          </a:xfrm>
          <a:prstGeom prst="rect">
            <a:avLst/>
          </a:prstGeom>
        </p:spPr>
      </p:pic>
      <p:sp>
        <p:nvSpPr>
          <p:cNvPr id="3" name="CuadroTexto 2">
            <a:extLst>
              <a:ext uri="{FF2B5EF4-FFF2-40B4-BE49-F238E27FC236}">
                <a16:creationId xmlns:a16="http://schemas.microsoft.com/office/drawing/2014/main" id="{23FBD518-656D-4D16-AD68-F7C04C252381}"/>
              </a:ext>
            </a:extLst>
          </p:cNvPr>
          <p:cNvSpPr txBox="1"/>
          <p:nvPr/>
        </p:nvSpPr>
        <p:spPr>
          <a:xfrm>
            <a:off x="1561892" y="949756"/>
            <a:ext cx="7290000" cy="784830"/>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La </a:t>
            </a:r>
            <a:r>
              <a:rPr lang="es-ES" sz="1500" b="1" dirty="0">
                <a:latin typeface="Lato" panose="020F0502020204030203" pitchFamily="34" charset="0"/>
                <a:ea typeface="Lato" panose="020F0502020204030203" pitchFamily="34" charset="0"/>
                <a:cs typeface="Lato" panose="020F0502020204030203" pitchFamily="34" charset="0"/>
              </a:rPr>
              <a:t>privacidad</a:t>
            </a:r>
            <a:r>
              <a:rPr lang="es-ES" sz="1500" dirty="0">
                <a:latin typeface="Lato" panose="020F0502020204030203" pitchFamily="34" charset="0"/>
                <a:ea typeface="Lato" panose="020F0502020204030203" pitchFamily="34" charset="0"/>
                <a:cs typeface="Lato" panose="020F0502020204030203" pitchFamily="34" charset="0"/>
              </a:rPr>
              <a:t> puede ser definida como el ámbito de la vida personal de un individuo, que se desarrolla en un espacio reservado, el cual tiene como propósito principal mantenerse confidencial.</a:t>
            </a:r>
          </a:p>
        </p:txBody>
      </p:sp>
      <p:pic>
        <p:nvPicPr>
          <p:cNvPr id="14" name="6 Marcador de contenido">
            <a:extLst>
              <a:ext uri="{FF2B5EF4-FFF2-40B4-BE49-F238E27FC236}">
                <a16:creationId xmlns:a16="http://schemas.microsoft.com/office/drawing/2014/main" id="{2A5DBDB6-656B-4EA1-82F7-7EBE2E1CE252}"/>
              </a:ext>
            </a:extLst>
          </p:cNvPr>
          <p:cNvPicPr>
            <a:picLocks noGrp="1" noChangeAspect="1"/>
          </p:cNvPicPr>
          <p:nvPr/>
        </p:nvPicPr>
        <p:blipFill>
          <a:blip r:embed="rId3">
            <a:clrChange>
              <a:clrFrom>
                <a:srgbClr val="FFFFFF"/>
              </a:clrFrom>
              <a:clrTo>
                <a:srgbClr val="FFFFFF">
                  <a:alpha val="0"/>
                </a:srgbClr>
              </a:clrTo>
            </a:clrChange>
          </a:blip>
          <a:srcRect/>
          <a:stretch/>
        </p:blipFill>
        <p:spPr>
          <a:xfrm>
            <a:off x="988609" y="2010562"/>
            <a:ext cx="3531583" cy="3132939"/>
          </a:xfrm>
          <a:prstGeom prst="rect">
            <a:avLst/>
          </a:prstGeom>
        </p:spPr>
      </p:pic>
      <p:sp>
        <p:nvSpPr>
          <p:cNvPr id="18" name="CuadroTexto 2">
            <a:extLst>
              <a:ext uri="{FF2B5EF4-FFF2-40B4-BE49-F238E27FC236}">
                <a16:creationId xmlns:a16="http://schemas.microsoft.com/office/drawing/2014/main" id="{A7859BDE-98EF-4B02-A9B2-FA1D8DF92D23}"/>
              </a:ext>
            </a:extLst>
          </p:cNvPr>
          <p:cNvSpPr txBox="1"/>
          <p:nvPr/>
        </p:nvSpPr>
        <p:spPr>
          <a:xfrm>
            <a:off x="4004120" y="1848979"/>
            <a:ext cx="4738461" cy="323165"/>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buClr>
                <a:srgbClr val="007AC6"/>
              </a:buClr>
            </a:pPr>
            <a:r>
              <a:rPr lang="es-ES" sz="1500" dirty="0">
                <a:latin typeface="Lato" panose="020F0502020204030203" pitchFamily="34" charset="0"/>
                <a:ea typeface="Lato" panose="020F0502020204030203" pitchFamily="34" charset="0"/>
                <a:cs typeface="Lato" panose="020F0502020204030203" pitchFamily="34" charset="0"/>
              </a:rPr>
              <a:t>¿Qué podemos entender como información “privada”?</a:t>
            </a:r>
          </a:p>
        </p:txBody>
      </p:sp>
      <p:sp>
        <p:nvSpPr>
          <p:cNvPr id="20" name="CuadroTexto 19">
            <a:extLst>
              <a:ext uri="{FF2B5EF4-FFF2-40B4-BE49-F238E27FC236}">
                <a16:creationId xmlns:a16="http://schemas.microsoft.com/office/drawing/2014/main" id="{CF2DFCF0-B768-43DE-86D4-CE2E245108D0}"/>
              </a:ext>
            </a:extLst>
          </p:cNvPr>
          <p:cNvSpPr txBox="1"/>
          <p:nvPr/>
        </p:nvSpPr>
        <p:spPr>
          <a:xfrm>
            <a:off x="4087349" y="2328355"/>
            <a:ext cx="4572000" cy="2748188"/>
          </a:xfrm>
          <a:prstGeom prst="rect">
            <a:avLst/>
          </a:prstGeom>
          <a:noFill/>
        </p:spPr>
        <p:txBody>
          <a:bodyPr wrap="square" numCol="2">
            <a:spAutoFit/>
          </a:bodyPr>
          <a:lstStyle/>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Gustos.</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Aficiones.</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Creencias.</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Fotos.</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Vídeos.</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Email.</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DNI.</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Dirección.</a:t>
            </a:r>
          </a:p>
          <a:p>
            <a:pPr marL="728663" lvl="1" indent="-385763">
              <a:spcBef>
                <a:spcPts val="451"/>
              </a:spcBef>
              <a:buClr>
                <a:schemeClr val="tx2"/>
              </a:buClr>
              <a:buFont typeface="Arial" panose="020B0604020202020204" pitchFamily="34" charset="0"/>
              <a:buChar char="•"/>
            </a:pPr>
            <a:endParaRPr lang="es-ES" sz="1351" dirty="0">
              <a:latin typeface="Lato" panose="020F0502020204030203" pitchFamily="34" charset="0"/>
              <a:ea typeface="Lato" panose="020F0502020204030203" pitchFamily="34" charset="0"/>
              <a:cs typeface="Lato" panose="020F0502020204030203" pitchFamily="34" charset="0"/>
            </a:endParaRPr>
          </a:p>
          <a:p>
            <a:pPr marL="728663" lvl="1" indent="-385763">
              <a:spcBef>
                <a:spcPts val="451"/>
              </a:spcBef>
              <a:buClr>
                <a:schemeClr val="tx2"/>
              </a:buClr>
              <a:buFont typeface="Arial" panose="020B0604020202020204" pitchFamily="34" charset="0"/>
              <a:buChar char="•"/>
            </a:pPr>
            <a:endParaRPr lang="es-ES" sz="1351" dirty="0">
              <a:latin typeface="Lato" panose="020F0502020204030203" pitchFamily="34" charset="0"/>
              <a:ea typeface="Lato" panose="020F0502020204030203" pitchFamily="34" charset="0"/>
              <a:cs typeface="Lato" panose="020F0502020204030203" pitchFamily="34" charset="0"/>
            </a:endParaRP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Número de móvil.</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Nuestra voz.</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Datos de salud.</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Datos bancarios.</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Datos biométricos.</a:t>
            </a:r>
          </a:p>
          <a:p>
            <a:pPr marL="728663" lvl="1" indent="-385763">
              <a:spcBef>
                <a:spcPts val="451"/>
              </a:spcBef>
              <a:buClr>
                <a:schemeClr val="tx2"/>
              </a:buClr>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Etc. …</a:t>
            </a:r>
            <a:endParaRPr lang="es-ES" sz="1351" dirty="0"/>
          </a:p>
        </p:txBody>
      </p:sp>
      <p:pic>
        <p:nvPicPr>
          <p:cNvPr id="16" name="Imagen 15" descr="Imagen que contiene texto&#10;&#10;Descripción generada automáticamente">
            <a:extLst>
              <a:ext uri="{FF2B5EF4-FFF2-40B4-BE49-F238E27FC236}">
                <a16:creationId xmlns:a16="http://schemas.microsoft.com/office/drawing/2014/main" id="{7F307946-85E2-4939-A1FF-A0775B28972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21" name="Imagen 20" descr="Imagen que contiene plato, dibujo&#10;&#10;Descripción generada automáticamente">
            <a:extLst>
              <a:ext uri="{FF2B5EF4-FFF2-40B4-BE49-F238E27FC236}">
                <a16:creationId xmlns:a16="http://schemas.microsoft.com/office/drawing/2014/main" id="{158D5956-0E28-4203-89BF-E1CEABCDCB85}"/>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22" name="Imagen 21" descr="Logotipo, nombre de la empresa&#10;&#10;Descripción generada automáticamente">
            <a:extLst>
              <a:ext uri="{FF2B5EF4-FFF2-40B4-BE49-F238E27FC236}">
                <a16:creationId xmlns:a16="http://schemas.microsoft.com/office/drawing/2014/main" id="{3FC20CDD-9504-431B-805A-CCC954ADC4E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EEA44CD7-147A-427E-B3CC-CEB38B88B800}"/>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18777519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Privacidad</a:t>
            </a:r>
            <a:endParaRPr lang="es-ES" sz="3001" dirty="0"/>
          </a:p>
        </p:txBody>
      </p:sp>
      <p:sp>
        <p:nvSpPr>
          <p:cNvPr id="5" name="CuadroTexto 4">
            <a:extLst>
              <a:ext uri="{FF2B5EF4-FFF2-40B4-BE49-F238E27FC236}">
                <a16:creationId xmlns:a16="http://schemas.microsoft.com/office/drawing/2014/main" id="{FABFD9A8-78A6-47FA-8C4B-E48B135962AF}"/>
              </a:ext>
            </a:extLst>
          </p:cNvPr>
          <p:cNvSpPr txBox="1"/>
          <p:nvPr/>
        </p:nvSpPr>
        <p:spPr>
          <a:xfrm>
            <a:off x="3122023" y="787987"/>
            <a:ext cx="5769980" cy="124649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Nuestros datos personales están protegidos por la </a:t>
            </a:r>
            <a:r>
              <a:rPr lang="es-ES" sz="1500" b="1" dirty="0">
                <a:latin typeface="Lato" panose="020F0502020204030203" pitchFamily="34" charset="0"/>
                <a:ea typeface="Lato" panose="020F0502020204030203" pitchFamily="34" charset="0"/>
                <a:cs typeface="Lato" panose="020F0502020204030203" pitchFamily="34" charset="0"/>
              </a:rPr>
              <a:t>LOPD</a:t>
            </a:r>
            <a:r>
              <a:rPr lang="es-ES" sz="1500" dirty="0">
                <a:latin typeface="Lato" panose="020F0502020204030203" pitchFamily="34" charset="0"/>
                <a:ea typeface="Lato" panose="020F0502020204030203" pitchFamily="34" charset="0"/>
                <a:cs typeface="Lato" panose="020F0502020204030203" pitchFamily="34" charset="0"/>
              </a:rPr>
              <a:t> (Ley Orgánica de Protección de Datos 5/1999), nadie puede hacer un uso indebido de ellos. </a:t>
            </a:r>
          </a:p>
          <a:p>
            <a:endParaRPr lang="es-ES" sz="1500" dirty="0">
              <a:latin typeface="Lato" panose="020F0502020204030203" pitchFamily="34" charset="0"/>
              <a:ea typeface="Lato" panose="020F0502020204030203" pitchFamily="34" charset="0"/>
              <a:cs typeface="Lato" panose="020F0502020204030203" pitchFamily="34" charset="0"/>
            </a:endParaRPr>
          </a:p>
          <a:p>
            <a:r>
              <a:rPr lang="es-ES" sz="1500" dirty="0">
                <a:latin typeface="Lato" panose="020F0502020204030203" pitchFamily="34" charset="0"/>
                <a:ea typeface="Lato" panose="020F0502020204030203" pitchFamily="34" charset="0"/>
                <a:cs typeface="Lato" panose="020F0502020204030203" pitchFamily="34" charset="0"/>
              </a:rPr>
              <a:t>Para esto, disponemos de los derechos “</a:t>
            </a:r>
            <a:r>
              <a:rPr lang="es-ES" sz="1500" b="1" dirty="0">
                <a:latin typeface="Lato" panose="020F0502020204030203" pitchFamily="34" charset="0"/>
                <a:ea typeface="Lato" panose="020F0502020204030203" pitchFamily="34" charset="0"/>
                <a:cs typeface="Lato" panose="020F0502020204030203" pitchFamily="34" charset="0"/>
              </a:rPr>
              <a:t>ARCO</a:t>
            </a:r>
            <a:r>
              <a:rPr lang="es-ES" sz="1500" dirty="0">
                <a:latin typeface="Lato" panose="020F0502020204030203" pitchFamily="34" charset="0"/>
                <a:ea typeface="Lato" panose="020F0502020204030203" pitchFamily="34" charset="0"/>
                <a:cs typeface="Lato" panose="020F0502020204030203" pitchFamily="34" charset="0"/>
              </a:rPr>
              <a:t>”: </a:t>
            </a:r>
          </a:p>
        </p:txBody>
      </p:sp>
      <p:pic>
        <p:nvPicPr>
          <p:cNvPr id="7" name="Imagen 6">
            <a:extLst>
              <a:ext uri="{FF2B5EF4-FFF2-40B4-BE49-F238E27FC236}">
                <a16:creationId xmlns:a16="http://schemas.microsoft.com/office/drawing/2014/main" id="{D49CF018-0131-4737-B56D-DB36A096FBB8}"/>
              </a:ext>
            </a:extLst>
          </p:cNvPr>
          <p:cNvPicPr>
            <a:picLocks noChangeAspect="1"/>
          </p:cNvPicPr>
          <p:nvPr/>
        </p:nvPicPr>
        <p:blipFill>
          <a:blip r:embed="rId2"/>
          <a:srcRect/>
          <a:stretch/>
        </p:blipFill>
        <p:spPr>
          <a:xfrm>
            <a:off x="384190" y="953829"/>
            <a:ext cx="2537683" cy="789157"/>
          </a:xfrm>
          <a:prstGeom prst="rect">
            <a:avLst/>
          </a:prstGeom>
          <a:ln>
            <a:noFill/>
          </a:ln>
          <a:effectLst>
            <a:outerShdw blurRad="190500" algn="tl" rotWithShape="0">
              <a:srgbClr val="000000">
                <a:alpha val="70000"/>
              </a:srgbClr>
            </a:outerShdw>
          </a:effectLst>
        </p:spPr>
      </p:pic>
      <p:sp>
        <p:nvSpPr>
          <p:cNvPr id="21" name="CuadroTexto 20">
            <a:extLst>
              <a:ext uri="{FF2B5EF4-FFF2-40B4-BE49-F238E27FC236}">
                <a16:creationId xmlns:a16="http://schemas.microsoft.com/office/drawing/2014/main" id="{27AABBE3-1938-485C-8C1A-6537881C36ED}"/>
              </a:ext>
            </a:extLst>
          </p:cNvPr>
          <p:cNvSpPr txBox="1"/>
          <p:nvPr/>
        </p:nvSpPr>
        <p:spPr>
          <a:xfrm>
            <a:off x="522000" y="2203946"/>
            <a:ext cx="8100000" cy="323165"/>
          </a:xfrm>
          <a:prstGeom prst="rect">
            <a:avLst/>
          </a:prstGeom>
          <a:noFill/>
        </p:spPr>
        <p:txBody>
          <a:bodyPr wrap="square">
            <a:spAutoFit/>
          </a:bodyPr>
          <a:lstStyle/>
          <a:p>
            <a:pPr marL="214313" indent="-214313">
              <a:buFont typeface="Arial" panose="020B0604020202020204" pitchFamily="34" charset="0"/>
              <a:buChar char="•"/>
            </a:pPr>
            <a:r>
              <a:rPr lang="es-ES" sz="1500" b="1" dirty="0">
                <a:latin typeface="Lato" panose="020F0502020204030203" pitchFamily="34" charset="0"/>
                <a:ea typeface="Lato" panose="020F0502020204030203" pitchFamily="34" charset="0"/>
                <a:cs typeface="Lato" panose="020F0502020204030203" pitchFamily="34" charset="0"/>
              </a:rPr>
              <a:t>A</a:t>
            </a:r>
            <a:r>
              <a:rPr lang="es-ES" sz="1351" dirty="0">
                <a:latin typeface="Lato" panose="020F0502020204030203" pitchFamily="34" charset="0"/>
                <a:ea typeface="Lato" panose="020F0502020204030203" pitchFamily="34" charset="0"/>
                <a:cs typeface="Lato" panose="020F0502020204030203" pitchFamily="34" charset="0"/>
              </a:rPr>
              <a:t>cceso. Tenemos derecho a saber qué información tiene una organización sobre nosotros. </a:t>
            </a:r>
          </a:p>
        </p:txBody>
      </p:sp>
      <p:sp>
        <p:nvSpPr>
          <p:cNvPr id="11" name="CuadroTexto 10">
            <a:extLst>
              <a:ext uri="{FF2B5EF4-FFF2-40B4-BE49-F238E27FC236}">
                <a16:creationId xmlns:a16="http://schemas.microsoft.com/office/drawing/2014/main" id="{720E8350-9D5E-4308-87FE-69763AD04204}"/>
              </a:ext>
            </a:extLst>
          </p:cNvPr>
          <p:cNvSpPr txBox="1"/>
          <p:nvPr/>
        </p:nvSpPr>
        <p:spPr>
          <a:xfrm>
            <a:off x="522000" y="2659874"/>
            <a:ext cx="8100000" cy="323165"/>
          </a:xfrm>
          <a:prstGeom prst="rect">
            <a:avLst/>
          </a:prstGeom>
          <a:noFill/>
        </p:spPr>
        <p:txBody>
          <a:bodyPr wrap="square">
            <a:spAutoFit/>
          </a:bodyPr>
          <a:lstStyle/>
          <a:p>
            <a:pPr marL="214313" indent="-214313">
              <a:buFont typeface="Arial" panose="020B0604020202020204" pitchFamily="34" charset="0"/>
              <a:buChar char="•"/>
            </a:pPr>
            <a:r>
              <a:rPr lang="es-ES" sz="1500" b="1" dirty="0">
                <a:latin typeface="Lato" panose="020F0502020204030203" pitchFamily="34" charset="0"/>
                <a:ea typeface="Lato" panose="020F0502020204030203" pitchFamily="34" charset="0"/>
                <a:cs typeface="Lato" panose="020F0502020204030203" pitchFamily="34" charset="0"/>
              </a:rPr>
              <a:t>R</a:t>
            </a:r>
            <a:r>
              <a:rPr lang="es-ES" sz="1351" dirty="0">
                <a:latin typeface="Lato" panose="020F0502020204030203" pitchFamily="34" charset="0"/>
                <a:ea typeface="Lato" panose="020F0502020204030203" pitchFamily="34" charset="0"/>
                <a:cs typeface="Lato" panose="020F0502020204030203" pitchFamily="34" charset="0"/>
              </a:rPr>
              <a:t>ectificación. Tenemos derecho a rectificar nuestra información si está desactualizada o es incorrecta.</a:t>
            </a:r>
          </a:p>
        </p:txBody>
      </p:sp>
      <p:sp>
        <p:nvSpPr>
          <p:cNvPr id="27" name="CuadroTexto 26">
            <a:extLst>
              <a:ext uri="{FF2B5EF4-FFF2-40B4-BE49-F238E27FC236}">
                <a16:creationId xmlns:a16="http://schemas.microsoft.com/office/drawing/2014/main" id="{B04FCC22-0C84-4EB8-9C3A-FFA2BAD5537F}"/>
              </a:ext>
            </a:extLst>
          </p:cNvPr>
          <p:cNvSpPr txBox="1"/>
          <p:nvPr/>
        </p:nvSpPr>
        <p:spPr>
          <a:xfrm>
            <a:off x="522000" y="3115801"/>
            <a:ext cx="8100000" cy="738920"/>
          </a:xfrm>
          <a:prstGeom prst="rect">
            <a:avLst/>
          </a:prstGeom>
          <a:noFill/>
        </p:spPr>
        <p:txBody>
          <a:bodyPr wrap="square">
            <a:spAutoFit/>
          </a:bodyPr>
          <a:lstStyle/>
          <a:p>
            <a:pPr marL="214313" indent="-214313">
              <a:buFont typeface="Arial" panose="020B0604020202020204" pitchFamily="34" charset="0"/>
              <a:buChar char="•"/>
            </a:pPr>
            <a:r>
              <a:rPr lang="es-ES" sz="1500" b="1" dirty="0">
                <a:latin typeface="Lato" panose="020F0502020204030203" pitchFamily="34" charset="0"/>
                <a:ea typeface="Lato" panose="020F0502020204030203" pitchFamily="34" charset="0"/>
                <a:cs typeface="Lato" panose="020F0502020204030203" pitchFamily="34" charset="0"/>
              </a:rPr>
              <a:t>C</a:t>
            </a:r>
            <a:r>
              <a:rPr lang="es-ES" sz="1351" dirty="0">
                <a:latin typeface="Lato" panose="020F0502020204030203" pitchFamily="34" charset="0"/>
                <a:ea typeface="Lato" panose="020F0502020204030203" pitchFamily="34" charset="0"/>
                <a:cs typeface="Lato" panose="020F0502020204030203" pitchFamily="34" charset="0"/>
              </a:rPr>
              <a:t>ancelación. Tenemos derecho a cancelar el uso de nuestra información si ya no utilizamos ningún servicio de una empresa. Pueden mantener información nuestra por motivos legales, pero ya no pueden usar nuestros datos para nada más. </a:t>
            </a:r>
          </a:p>
        </p:txBody>
      </p:sp>
      <p:sp>
        <p:nvSpPr>
          <p:cNvPr id="29" name="CuadroTexto 28">
            <a:extLst>
              <a:ext uri="{FF2B5EF4-FFF2-40B4-BE49-F238E27FC236}">
                <a16:creationId xmlns:a16="http://schemas.microsoft.com/office/drawing/2014/main" id="{DF05D417-C9ED-4B24-B6B9-840FDEBB9965}"/>
              </a:ext>
            </a:extLst>
          </p:cNvPr>
          <p:cNvSpPr txBox="1"/>
          <p:nvPr/>
        </p:nvSpPr>
        <p:spPr>
          <a:xfrm>
            <a:off x="522000" y="3987228"/>
            <a:ext cx="8100000" cy="531043"/>
          </a:xfrm>
          <a:prstGeom prst="rect">
            <a:avLst/>
          </a:prstGeom>
          <a:noFill/>
        </p:spPr>
        <p:txBody>
          <a:bodyPr wrap="square">
            <a:spAutoFit/>
          </a:bodyPr>
          <a:lstStyle/>
          <a:p>
            <a:pPr marL="214313" indent="-214313">
              <a:buFont typeface="Arial" panose="020B0604020202020204" pitchFamily="34" charset="0"/>
              <a:buChar char="•"/>
            </a:pPr>
            <a:r>
              <a:rPr lang="es-ES" sz="1500" b="1" dirty="0">
                <a:latin typeface="Lato" panose="020F0502020204030203" pitchFamily="34" charset="0"/>
                <a:ea typeface="Lato" panose="020F0502020204030203" pitchFamily="34" charset="0"/>
                <a:cs typeface="Lato" panose="020F0502020204030203" pitchFamily="34" charset="0"/>
              </a:rPr>
              <a:t>O</a:t>
            </a:r>
            <a:r>
              <a:rPr lang="es-ES" sz="1351" dirty="0">
                <a:latin typeface="Lato" panose="020F0502020204030203" pitchFamily="34" charset="0"/>
                <a:ea typeface="Lato" panose="020F0502020204030203" pitchFamily="34" charset="0"/>
                <a:cs typeface="Lato" panose="020F0502020204030203" pitchFamily="34" charset="0"/>
              </a:rPr>
              <a:t>posición. Si una organización ha obtenido nuestra información sin nuestro consentimiento o queremos que deje de utilizarla, este derecho nos permite oponernos a que utilicen nuestros datos.</a:t>
            </a:r>
          </a:p>
        </p:txBody>
      </p:sp>
      <p:pic>
        <p:nvPicPr>
          <p:cNvPr id="15" name="Imagen 14" descr="Imagen que contiene texto&#10;&#10;Descripción generada automáticamente">
            <a:extLst>
              <a:ext uri="{FF2B5EF4-FFF2-40B4-BE49-F238E27FC236}">
                <a16:creationId xmlns:a16="http://schemas.microsoft.com/office/drawing/2014/main" id="{3C0E8DF4-932A-4885-BAA2-1BEB7915BB5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6" name="Imagen 15" descr="Imagen que contiene plato, dibujo&#10;&#10;Descripción generada automáticamente">
            <a:extLst>
              <a:ext uri="{FF2B5EF4-FFF2-40B4-BE49-F238E27FC236}">
                <a16:creationId xmlns:a16="http://schemas.microsoft.com/office/drawing/2014/main" id="{38947C14-A299-4322-B109-025E6637C802}"/>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8" name="Imagen 17" descr="Logotipo, nombre de la empresa&#10;&#10;Descripción generada automáticamente">
            <a:extLst>
              <a:ext uri="{FF2B5EF4-FFF2-40B4-BE49-F238E27FC236}">
                <a16:creationId xmlns:a16="http://schemas.microsoft.com/office/drawing/2014/main" id="{F69B276C-0031-4E6F-ACA6-517A15CF841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DBDB74EA-DC63-4E0C-B53E-1EAF3271ABE2}"/>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63526644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P spid="27"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Privacidad</a:t>
            </a:r>
            <a:endParaRPr lang="es-ES" sz="3001" dirty="0"/>
          </a:p>
        </p:txBody>
      </p:sp>
      <p:pic>
        <p:nvPicPr>
          <p:cNvPr id="14" name="Picture 2">
            <a:extLst>
              <a:ext uri="{FF2B5EF4-FFF2-40B4-BE49-F238E27FC236}">
                <a16:creationId xmlns:a16="http://schemas.microsoft.com/office/drawing/2014/main" id="{AD34970D-7EB6-4DEB-8606-75CAF03DB988}"/>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4094821" y="1710058"/>
            <a:ext cx="5049180" cy="343344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5E00033-A92A-4FC2-B293-F68414346426}"/>
              </a:ext>
            </a:extLst>
          </p:cNvPr>
          <p:cNvSpPr txBox="1"/>
          <p:nvPr/>
        </p:nvSpPr>
        <p:spPr>
          <a:xfrm>
            <a:off x="252000" y="787986"/>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Exponer en Internet nuestros datos privados nos hace vulnerables frente a todo tipo de ataques que pueden perjudicarnos.</a:t>
            </a:r>
          </a:p>
        </p:txBody>
      </p:sp>
      <p:pic>
        <p:nvPicPr>
          <p:cNvPr id="18" name="Picture 6">
            <a:extLst>
              <a:ext uri="{FF2B5EF4-FFF2-40B4-BE49-F238E27FC236}">
                <a16:creationId xmlns:a16="http://schemas.microsoft.com/office/drawing/2014/main" id="{DB295772-B743-4793-A2CF-CF4AC9F090AD}"/>
              </a:ext>
            </a:extLst>
          </p:cNvPr>
          <p:cNvPicPr>
            <a:picLocks noChangeAspect="1" noChangeArrowheads="1"/>
          </p:cNvPicPr>
          <p:nvPr/>
        </p:nvPicPr>
        <p:blipFill>
          <a:blip r:embed="rId3"/>
          <a:srcRect t="1230" b="1230"/>
          <a:stretch/>
        </p:blipFill>
        <p:spPr bwMode="auto">
          <a:xfrm>
            <a:off x="1675807" y="2878172"/>
            <a:ext cx="3068865" cy="16826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8" name="Imagen 7">
            <a:extLst>
              <a:ext uri="{FF2B5EF4-FFF2-40B4-BE49-F238E27FC236}">
                <a16:creationId xmlns:a16="http://schemas.microsoft.com/office/drawing/2014/main" id="{3FAC5AE8-F15B-4E32-A00C-5DE122896E1C}"/>
              </a:ext>
            </a:extLst>
          </p:cNvPr>
          <p:cNvPicPr>
            <a:picLocks noChangeAspect="1"/>
          </p:cNvPicPr>
          <p:nvPr/>
        </p:nvPicPr>
        <p:blipFill>
          <a:blip r:embed="rId4"/>
          <a:stretch>
            <a:fillRect/>
          </a:stretch>
        </p:blipFill>
        <p:spPr>
          <a:xfrm>
            <a:off x="645239" y="1654920"/>
            <a:ext cx="5130000" cy="9712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Elipse 2">
            <a:extLst>
              <a:ext uri="{FF2B5EF4-FFF2-40B4-BE49-F238E27FC236}">
                <a16:creationId xmlns:a16="http://schemas.microsoft.com/office/drawing/2014/main" id="{147121E8-45AB-4D3C-9C4E-9EF581C7DF1E}"/>
              </a:ext>
            </a:extLst>
          </p:cNvPr>
          <p:cNvSpPr/>
          <p:nvPr/>
        </p:nvSpPr>
        <p:spPr>
          <a:xfrm rot="465163">
            <a:off x="3760444" y="3700012"/>
            <a:ext cx="1216507" cy="460509"/>
          </a:xfrm>
          <a:custGeom>
            <a:avLst/>
            <a:gdLst>
              <a:gd name="connsiteX0" fmla="*/ 0 w 1216507"/>
              <a:gd name="connsiteY0" fmla="*/ 230255 h 460509"/>
              <a:gd name="connsiteX1" fmla="*/ 608254 w 1216507"/>
              <a:gd name="connsiteY1" fmla="*/ 0 h 460509"/>
              <a:gd name="connsiteX2" fmla="*/ 1216508 w 1216507"/>
              <a:gd name="connsiteY2" fmla="*/ 230255 h 460509"/>
              <a:gd name="connsiteX3" fmla="*/ 608254 w 1216507"/>
              <a:gd name="connsiteY3" fmla="*/ 460510 h 460509"/>
              <a:gd name="connsiteX4" fmla="*/ 0 w 1216507"/>
              <a:gd name="connsiteY4" fmla="*/ 230255 h 460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507" h="460509" extrusionOk="0">
                <a:moveTo>
                  <a:pt x="0" y="230255"/>
                </a:moveTo>
                <a:cubicBezTo>
                  <a:pt x="-55266" y="68999"/>
                  <a:pt x="235399" y="13859"/>
                  <a:pt x="608254" y="0"/>
                </a:cubicBezTo>
                <a:cubicBezTo>
                  <a:pt x="947742" y="749"/>
                  <a:pt x="1200515" y="103598"/>
                  <a:pt x="1216508" y="230255"/>
                </a:cubicBezTo>
                <a:cubicBezTo>
                  <a:pt x="1174589" y="398358"/>
                  <a:pt x="934570" y="513643"/>
                  <a:pt x="608254" y="460510"/>
                </a:cubicBezTo>
                <a:cubicBezTo>
                  <a:pt x="260852" y="454233"/>
                  <a:pt x="25396" y="369555"/>
                  <a:pt x="0" y="230255"/>
                </a:cubicBezTo>
                <a:close/>
              </a:path>
            </a:pathLst>
          </a:custGeom>
          <a:noFill/>
          <a:ln w="22225">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pic>
        <p:nvPicPr>
          <p:cNvPr id="16" name="Imagen 15" descr="Imagen que contiene texto&#10;&#10;Descripción generada automáticamente">
            <a:extLst>
              <a:ext uri="{FF2B5EF4-FFF2-40B4-BE49-F238E27FC236}">
                <a16:creationId xmlns:a16="http://schemas.microsoft.com/office/drawing/2014/main" id="{C3C87956-5785-41C3-A3A2-DEAD6D77B58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20" name="Imagen 19" descr="Imagen que contiene plato, dibujo&#10;&#10;Descripción generada automáticamente">
            <a:extLst>
              <a:ext uri="{FF2B5EF4-FFF2-40B4-BE49-F238E27FC236}">
                <a16:creationId xmlns:a16="http://schemas.microsoft.com/office/drawing/2014/main" id="{FE3039DA-7BD0-4BBD-B31C-2674D90BFFF8}"/>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21" name="Imagen 20" descr="Logotipo, nombre de la empresa&#10;&#10;Descripción generada automáticamente">
            <a:extLst>
              <a:ext uri="{FF2B5EF4-FFF2-40B4-BE49-F238E27FC236}">
                <a16:creationId xmlns:a16="http://schemas.microsoft.com/office/drawing/2014/main" id="{EDA01DD1-C0E2-4AAC-A390-12BCF974615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2D6E21D6-E343-4576-948E-DBBF57FAD3CC}"/>
              </a:ext>
            </a:extLst>
          </p:cNvPr>
          <p:cNvPicPr>
            <a:picLocks noChangeAspect="1"/>
          </p:cNvPicPr>
          <p:nvPr/>
        </p:nvPicPr>
        <p:blipFill>
          <a:blip r:embed="rId8"/>
          <a:srcRect/>
          <a:stretch/>
        </p:blipFill>
        <p:spPr>
          <a:xfrm>
            <a:off x="7537792" y="168754"/>
            <a:ext cx="1427116" cy="247860"/>
          </a:xfrm>
          <a:prstGeom prst="rect">
            <a:avLst/>
          </a:prstGeom>
        </p:spPr>
      </p:pic>
    </p:spTree>
    <p:extLst>
      <p:ext uri="{BB962C8B-B14F-4D97-AF65-F5344CB8AC3E}">
        <p14:creationId xmlns:p14="http://schemas.microsoft.com/office/powerpoint/2010/main" val="16758757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Privacidad</a:t>
            </a:r>
            <a:endParaRPr lang="es-ES" sz="3001" dirty="0"/>
          </a:p>
        </p:txBody>
      </p:sp>
      <p:pic>
        <p:nvPicPr>
          <p:cNvPr id="14" name="Picture 2">
            <a:extLst>
              <a:ext uri="{FF2B5EF4-FFF2-40B4-BE49-F238E27FC236}">
                <a16:creationId xmlns:a16="http://schemas.microsoft.com/office/drawing/2014/main" id="{AD34970D-7EB6-4DEB-8606-75CAF03DB988}"/>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4094821" y="1710058"/>
            <a:ext cx="5049180" cy="343344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5E00033-A92A-4FC2-B293-F68414346426}"/>
              </a:ext>
            </a:extLst>
          </p:cNvPr>
          <p:cNvSpPr txBox="1"/>
          <p:nvPr/>
        </p:nvSpPr>
        <p:spPr>
          <a:xfrm>
            <a:off x="252000" y="787986"/>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Exponer en Internet nuestros datos privados nos hace vulnerables frente a todo tipo de ataques que pueden perjudicarnos.</a:t>
            </a:r>
          </a:p>
        </p:txBody>
      </p:sp>
      <p:pic>
        <p:nvPicPr>
          <p:cNvPr id="4" name="Imagen 3">
            <a:extLst>
              <a:ext uri="{FF2B5EF4-FFF2-40B4-BE49-F238E27FC236}">
                <a16:creationId xmlns:a16="http://schemas.microsoft.com/office/drawing/2014/main" id="{05605A07-1764-45DC-8296-7DA5B5B813BC}"/>
              </a:ext>
            </a:extLst>
          </p:cNvPr>
          <p:cNvPicPr>
            <a:picLocks noChangeAspect="1"/>
          </p:cNvPicPr>
          <p:nvPr/>
        </p:nvPicPr>
        <p:blipFill>
          <a:blip r:embed="rId3"/>
          <a:stretch>
            <a:fillRect/>
          </a:stretch>
        </p:blipFill>
        <p:spPr>
          <a:xfrm>
            <a:off x="666101" y="1991310"/>
            <a:ext cx="5130000" cy="11608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Imagen 10" descr="Imagen que contiene texto&#10;&#10;Descripción generada automáticamente">
            <a:extLst>
              <a:ext uri="{FF2B5EF4-FFF2-40B4-BE49-F238E27FC236}">
                <a16:creationId xmlns:a16="http://schemas.microsoft.com/office/drawing/2014/main" id="{48BB2243-8400-431D-A82A-619654E20E5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5" name="Imagen 14" descr="Imagen que contiene plato, dibujo&#10;&#10;Descripción generada automáticamente">
            <a:extLst>
              <a:ext uri="{FF2B5EF4-FFF2-40B4-BE49-F238E27FC236}">
                <a16:creationId xmlns:a16="http://schemas.microsoft.com/office/drawing/2014/main" id="{11987C67-4FE1-499A-8AD7-0FA2B90228EB}"/>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6" name="Imagen 15" descr="Logotipo, nombre de la empresa&#10;&#10;Descripción generada automáticamente">
            <a:extLst>
              <a:ext uri="{FF2B5EF4-FFF2-40B4-BE49-F238E27FC236}">
                <a16:creationId xmlns:a16="http://schemas.microsoft.com/office/drawing/2014/main" id="{B171D38B-9137-4BA6-A5BB-14288EB3435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92BA3D02-7739-4966-91F6-99A1820AE137}"/>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182812235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Privacidad</a:t>
            </a:r>
            <a:endParaRPr lang="es-ES" sz="3001" dirty="0"/>
          </a:p>
        </p:txBody>
      </p:sp>
      <p:pic>
        <p:nvPicPr>
          <p:cNvPr id="14" name="Picture 2">
            <a:extLst>
              <a:ext uri="{FF2B5EF4-FFF2-40B4-BE49-F238E27FC236}">
                <a16:creationId xmlns:a16="http://schemas.microsoft.com/office/drawing/2014/main" id="{AD34970D-7EB6-4DEB-8606-75CAF03DB988}"/>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4094821" y="1710058"/>
            <a:ext cx="5049180" cy="343344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5E00033-A92A-4FC2-B293-F68414346426}"/>
              </a:ext>
            </a:extLst>
          </p:cNvPr>
          <p:cNvSpPr txBox="1"/>
          <p:nvPr/>
        </p:nvSpPr>
        <p:spPr>
          <a:xfrm>
            <a:off x="252000" y="787986"/>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Exponer en Internet nuestros datos privados nos hace vulnerables frente a todo tipo de ataques que pueden perjudicarnos.</a:t>
            </a:r>
          </a:p>
        </p:txBody>
      </p:sp>
      <p:pic>
        <p:nvPicPr>
          <p:cNvPr id="16" name="Imagen 15">
            <a:extLst>
              <a:ext uri="{FF2B5EF4-FFF2-40B4-BE49-F238E27FC236}">
                <a16:creationId xmlns:a16="http://schemas.microsoft.com/office/drawing/2014/main" id="{E459E660-FE68-48AA-8925-2ADCC04396BB}"/>
              </a:ext>
            </a:extLst>
          </p:cNvPr>
          <p:cNvPicPr>
            <a:picLocks noChangeAspect="1"/>
          </p:cNvPicPr>
          <p:nvPr/>
        </p:nvPicPr>
        <p:blipFill>
          <a:blip r:embed="rId3"/>
          <a:stretch>
            <a:fillRect/>
          </a:stretch>
        </p:blipFill>
        <p:spPr>
          <a:xfrm>
            <a:off x="666102" y="1944141"/>
            <a:ext cx="5049181" cy="16847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Imagen 10" descr="Imagen que contiene texto&#10;&#10;Descripción generada automáticamente">
            <a:extLst>
              <a:ext uri="{FF2B5EF4-FFF2-40B4-BE49-F238E27FC236}">
                <a16:creationId xmlns:a16="http://schemas.microsoft.com/office/drawing/2014/main" id="{4584A632-BB45-44F3-986B-C6AC5FA2FE4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5" name="Imagen 14" descr="Imagen que contiene plato, dibujo&#10;&#10;Descripción generada automáticamente">
            <a:extLst>
              <a:ext uri="{FF2B5EF4-FFF2-40B4-BE49-F238E27FC236}">
                <a16:creationId xmlns:a16="http://schemas.microsoft.com/office/drawing/2014/main" id="{D4824B45-DA47-4D74-BE3F-9DEF59DA8F05}"/>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8" name="Imagen 17" descr="Logotipo, nombre de la empresa&#10;&#10;Descripción generada automáticamente">
            <a:extLst>
              <a:ext uri="{FF2B5EF4-FFF2-40B4-BE49-F238E27FC236}">
                <a16:creationId xmlns:a16="http://schemas.microsoft.com/office/drawing/2014/main" id="{64D660A4-064D-4A76-8D38-31B22AD78C9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6811C58F-CAFE-4E49-ADFD-EA02DC58C26A}"/>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226898736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¡Hola a todos!</a:t>
            </a:r>
            <a:endParaRPr lang="es-ES" sz="3001" dirty="0"/>
          </a:p>
        </p:txBody>
      </p:sp>
      <p:sp>
        <p:nvSpPr>
          <p:cNvPr id="58" name="Marcador de contenido 6">
            <a:extLst>
              <a:ext uri="{FF2B5EF4-FFF2-40B4-BE49-F238E27FC236}">
                <a16:creationId xmlns:a16="http://schemas.microsoft.com/office/drawing/2014/main" id="{530D5BC6-E288-4085-9522-8B494AA747A2}"/>
              </a:ext>
            </a:extLst>
          </p:cNvPr>
          <p:cNvSpPr txBox="1">
            <a:spLocks/>
          </p:cNvSpPr>
          <p:nvPr/>
        </p:nvSpPr>
        <p:spPr>
          <a:xfrm>
            <a:off x="1055387" y="3828941"/>
            <a:ext cx="4300344" cy="430899"/>
          </a:xfrm>
          <a:prstGeom prst="rect">
            <a:avLst/>
          </a:prstGeom>
        </p:spPr>
        <p:txBody>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defTabSz="1371326">
              <a:spcBef>
                <a:spcPts val="1500"/>
              </a:spcBef>
              <a:buNone/>
            </a:pPr>
            <a:r>
              <a:rPr lang="es-ES" sz="2100" b="1" dirty="0">
                <a:solidFill>
                  <a:srgbClr val="445469"/>
                </a:solidFill>
                <a:latin typeface="Lato Regular" panose="020F0502020204030203" pitchFamily="34" charset="0"/>
                <a:ea typeface="Lato Regular" panose="020F0502020204030203" pitchFamily="34" charset="0"/>
                <a:cs typeface="Lato Regular" panose="020F0502020204030203" pitchFamily="34" charset="0"/>
              </a:rPr>
              <a:t>Cloud &amp; Big Data Security Manager</a:t>
            </a:r>
          </a:p>
        </p:txBody>
      </p:sp>
      <p:pic>
        <p:nvPicPr>
          <p:cNvPr id="59" name="Imagen 58" descr="Imagen que contiene texto&#10;&#10;Descripción generada automáticamente">
            <a:extLst>
              <a:ext uri="{FF2B5EF4-FFF2-40B4-BE49-F238E27FC236}">
                <a16:creationId xmlns:a16="http://schemas.microsoft.com/office/drawing/2014/main" id="{2718DF35-B1F1-4373-B807-ED835CF89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160" y="4242723"/>
            <a:ext cx="2114129" cy="609367"/>
          </a:xfrm>
          <a:prstGeom prst="rect">
            <a:avLst/>
          </a:prstGeom>
        </p:spPr>
      </p:pic>
      <p:pic>
        <p:nvPicPr>
          <p:cNvPr id="60" name="Imagen 59" descr="Imagen que contiene objeto&#10;&#10;Descripción generada automáticamente">
            <a:extLst>
              <a:ext uri="{FF2B5EF4-FFF2-40B4-BE49-F238E27FC236}">
                <a16:creationId xmlns:a16="http://schemas.microsoft.com/office/drawing/2014/main" id="{8537E284-FD98-4315-A429-D58A9C8E8C4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324332" y="3455385"/>
            <a:ext cx="675000" cy="675000"/>
          </a:xfrm>
          <a:prstGeom prst="ellipse">
            <a:avLst/>
          </a:prstGeom>
          <a:ln>
            <a:noFill/>
          </a:ln>
          <a:effectLst>
            <a:softEdge rad="112500"/>
          </a:effectLst>
        </p:spPr>
      </p:pic>
      <p:pic>
        <p:nvPicPr>
          <p:cNvPr id="61" name="Imagen 60">
            <a:extLst>
              <a:ext uri="{FF2B5EF4-FFF2-40B4-BE49-F238E27FC236}">
                <a16:creationId xmlns:a16="http://schemas.microsoft.com/office/drawing/2014/main" id="{1FD08BAB-38B3-4D7B-9824-175D348433D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245081" y="3455385"/>
            <a:ext cx="675000" cy="675000"/>
          </a:xfrm>
          <a:prstGeom prst="ellipse">
            <a:avLst/>
          </a:prstGeom>
          <a:ln>
            <a:noFill/>
          </a:ln>
          <a:effectLst>
            <a:softEdge rad="112500"/>
          </a:effectLst>
        </p:spPr>
      </p:pic>
      <p:pic>
        <p:nvPicPr>
          <p:cNvPr id="62" name="Imagen 61">
            <a:extLst>
              <a:ext uri="{FF2B5EF4-FFF2-40B4-BE49-F238E27FC236}">
                <a16:creationId xmlns:a16="http://schemas.microsoft.com/office/drawing/2014/main" id="{DF731B6A-0459-40CB-96BE-5CA642C4F85D}"/>
              </a:ext>
            </a:extLst>
          </p:cNvPr>
          <p:cNvPicPr>
            <a:picLocks noChangeAspect="1"/>
          </p:cNvPicPr>
          <p:nvPr/>
        </p:nvPicPr>
        <p:blipFill>
          <a:blip r:embed="rId5"/>
          <a:srcRect t="4099" b="4099"/>
          <a:stretch/>
        </p:blipFill>
        <p:spPr>
          <a:xfrm>
            <a:off x="6388362" y="965277"/>
            <a:ext cx="2405633" cy="2490109"/>
          </a:xfrm>
          <a:prstGeom prst="ellipse">
            <a:avLst/>
          </a:prstGeom>
          <a:ln>
            <a:noFill/>
          </a:ln>
          <a:effectLst>
            <a:softEdge rad="112500"/>
          </a:effectLst>
        </p:spPr>
      </p:pic>
      <p:pic>
        <p:nvPicPr>
          <p:cNvPr id="63" name="Imagen 62" descr="Imagen que contiene dibujo&#10;&#10;Descripción generada automáticamente">
            <a:extLst>
              <a:ext uri="{FF2B5EF4-FFF2-40B4-BE49-F238E27FC236}">
                <a16:creationId xmlns:a16="http://schemas.microsoft.com/office/drawing/2014/main" id="{E30CB218-5754-409D-A3F3-0FB60F389A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5830" y="3444585"/>
            <a:ext cx="685800" cy="685800"/>
          </a:xfrm>
          <a:prstGeom prst="ellipse">
            <a:avLst/>
          </a:prstGeom>
          <a:ln>
            <a:noFill/>
          </a:ln>
          <a:effectLst>
            <a:softEdge rad="112500"/>
          </a:effectLst>
        </p:spPr>
      </p:pic>
      <p:grpSp>
        <p:nvGrpSpPr>
          <p:cNvPr id="64" name="Grupo 63">
            <a:extLst>
              <a:ext uri="{FF2B5EF4-FFF2-40B4-BE49-F238E27FC236}">
                <a16:creationId xmlns:a16="http://schemas.microsoft.com/office/drawing/2014/main" id="{805F2AB8-5B3A-4322-8298-A9B9F0F408A0}"/>
              </a:ext>
            </a:extLst>
          </p:cNvPr>
          <p:cNvGrpSpPr/>
          <p:nvPr/>
        </p:nvGrpSpPr>
        <p:grpSpPr>
          <a:xfrm>
            <a:off x="538978" y="1053531"/>
            <a:ext cx="5280072" cy="540000"/>
            <a:chOff x="718638" y="1465667"/>
            <a:chExt cx="7040105" cy="720000"/>
          </a:xfrm>
        </p:grpSpPr>
        <p:pic>
          <p:nvPicPr>
            <p:cNvPr id="65" name="Imagen 64">
              <a:extLst>
                <a:ext uri="{FF2B5EF4-FFF2-40B4-BE49-F238E27FC236}">
                  <a16:creationId xmlns:a16="http://schemas.microsoft.com/office/drawing/2014/main" id="{2AC83EEE-56B1-4574-AC23-BA67425E154C}"/>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23794" y="1465667"/>
              <a:ext cx="2250003" cy="720000"/>
            </a:xfrm>
            <a:prstGeom prst="rect">
              <a:avLst/>
            </a:prstGeom>
          </p:spPr>
        </p:pic>
        <p:pic>
          <p:nvPicPr>
            <p:cNvPr id="66" name="Imagen 65">
              <a:extLst>
                <a:ext uri="{FF2B5EF4-FFF2-40B4-BE49-F238E27FC236}">
                  <a16:creationId xmlns:a16="http://schemas.microsoft.com/office/drawing/2014/main" id="{DCCE36FE-32FA-416E-AC72-8A424BB4E06B}"/>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13888" y="1538394"/>
              <a:ext cx="2244855" cy="574548"/>
            </a:xfrm>
            <a:prstGeom prst="rect">
              <a:avLst/>
            </a:prstGeom>
          </p:spPr>
        </p:pic>
        <p:grpSp>
          <p:nvGrpSpPr>
            <p:cNvPr id="68" name="Grupo 67">
              <a:extLst>
                <a:ext uri="{FF2B5EF4-FFF2-40B4-BE49-F238E27FC236}">
                  <a16:creationId xmlns:a16="http://schemas.microsoft.com/office/drawing/2014/main" id="{3D10B88B-C91D-4646-9CB1-624644C24AB9}"/>
                </a:ext>
              </a:extLst>
            </p:cNvPr>
            <p:cNvGrpSpPr/>
            <p:nvPr/>
          </p:nvGrpSpPr>
          <p:grpSpPr>
            <a:xfrm>
              <a:off x="718638" y="1617927"/>
              <a:ext cx="1977451" cy="415480"/>
              <a:chOff x="718638" y="1608579"/>
              <a:chExt cx="1977451" cy="415480"/>
            </a:xfrm>
          </p:grpSpPr>
          <p:sp>
            <p:nvSpPr>
              <p:cNvPr id="69" name="TextBox 117">
                <a:extLst>
                  <a:ext uri="{FF2B5EF4-FFF2-40B4-BE49-F238E27FC236}">
                    <a16:creationId xmlns:a16="http://schemas.microsoft.com/office/drawing/2014/main" id="{5923D87D-B0C8-4D12-83B1-7725031213F3}"/>
                  </a:ext>
                </a:extLst>
              </p:cNvPr>
              <p:cNvSpPr txBox="1"/>
              <p:nvPr/>
            </p:nvSpPr>
            <p:spPr>
              <a:xfrm>
                <a:off x="718638" y="1608579"/>
                <a:ext cx="1977451" cy="415480"/>
              </a:xfrm>
              <a:prstGeom prst="rect">
                <a:avLst/>
              </a:prstGeom>
              <a:noFill/>
            </p:spPr>
            <p:txBody>
              <a:bodyPr wrap="square" lIns="68567" tIns="34283" rIns="68567" bIns="34283" rtlCol="0">
                <a:spAutoFit/>
              </a:bodyPr>
              <a:lstStyle/>
              <a:p>
                <a:pPr defTabSz="685800"/>
                <a:r>
                  <a:rPr lang="es-ES" sz="1575" b="1" dirty="0">
                    <a:solidFill>
                      <a:srgbClr val="445469"/>
                    </a:solidFill>
                    <a:latin typeface="Lato Regular"/>
                    <a:cs typeface="Lato Regular"/>
                  </a:rPr>
                  <a:t>Formación</a:t>
                </a:r>
              </a:p>
            </p:txBody>
          </p:sp>
          <p:cxnSp>
            <p:nvCxnSpPr>
              <p:cNvPr id="70" name="Straight Connector 118">
                <a:extLst>
                  <a:ext uri="{FF2B5EF4-FFF2-40B4-BE49-F238E27FC236}">
                    <a16:creationId xmlns:a16="http://schemas.microsoft.com/office/drawing/2014/main" id="{56E63B3A-04FA-48CE-A731-21F158734815}"/>
                  </a:ext>
                </a:extLst>
              </p:cNvPr>
              <p:cNvCxnSpPr/>
              <p:nvPr/>
            </p:nvCxnSpPr>
            <p:spPr>
              <a:xfrm>
                <a:off x="718638" y="2024059"/>
                <a:ext cx="1619578" cy="0"/>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grpSp>
      </p:grpSp>
      <p:grpSp>
        <p:nvGrpSpPr>
          <p:cNvPr id="71" name="Grupo 70">
            <a:extLst>
              <a:ext uri="{FF2B5EF4-FFF2-40B4-BE49-F238E27FC236}">
                <a16:creationId xmlns:a16="http://schemas.microsoft.com/office/drawing/2014/main" id="{29C047B6-4C53-45BC-948D-B30D0FE73420}"/>
              </a:ext>
            </a:extLst>
          </p:cNvPr>
          <p:cNvGrpSpPr/>
          <p:nvPr/>
        </p:nvGrpSpPr>
        <p:grpSpPr>
          <a:xfrm>
            <a:off x="538978" y="1848066"/>
            <a:ext cx="5173415" cy="675000"/>
            <a:chOff x="718638" y="2715807"/>
            <a:chExt cx="6897886" cy="900000"/>
          </a:xfrm>
        </p:grpSpPr>
        <p:pic>
          <p:nvPicPr>
            <p:cNvPr id="72" name="Imagen 71" descr="Imagen que contiene texto&#10;&#10;Descripción generada automáticamente">
              <a:extLst>
                <a:ext uri="{FF2B5EF4-FFF2-40B4-BE49-F238E27FC236}">
                  <a16:creationId xmlns:a16="http://schemas.microsoft.com/office/drawing/2014/main" id="{B1BF043F-57B9-4B24-94A1-7A734474D2C0}"/>
                </a:ext>
              </a:extLst>
            </p:cNvPr>
            <p:cNvPicPr>
              <a:picLocks noChangeAspect="1"/>
            </p:cNvPicPr>
            <p:nvPr/>
          </p:nvPicPr>
          <p:blipFill rotWithShape="1">
            <a:blip r:embed="rId9" cstate="email">
              <a:clrChange>
                <a:clrFrom>
                  <a:srgbClr val="FFFFFD"/>
                </a:clrFrom>
                <a:clrTo>
                  <a:srgbClr val="FFFFFD">
                    <a:alpha val="0"/>
                  </a:srgbClr>
                </a:clrTo>
              </a:clrChange>
              <a:extLst>
                <a:ext uri="{28A0092B-C50C-407E-A947-70E740481C1C}">
                  <a14:useLocalDpi xmlns:a14="http://schemas.microsoft.com/office/drawing/2010/main" val="0"/>
                </a:ext>
              </a:extLst>
            </a:blip>
            <a:srcRect b="39568"/>
            <a:stretch/>
          </p:blipFill>
          <p:spPr>
            <a:xfrm>
              <a:off x="4563405" y="2715807"/>
              <a:ext cx="1306173" cy="900000"/>
            </a:xfrm>
            <a:prstGeom prst="rect">
              <a:avLst/>
            </a:prstGeom>
          </p:spPr>
        </p:pic>
        <p:pic>
          <p:nvPicPr>
            <p:cNvPr id="73" name="Imagen 72">
              <a:extLst>
                <a:ext uri="{FF2B5EF4-FFF2-40B4-BE49-F238E27FC236}">
                  <a16:creationId xmlns:a16="http://schemas.microsoft.com/office/drawing/2014/main" id="{0A4543BC-7074-4FAD-A9C3-237A9026E1AD}"/>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862442" y="2832437"/>
              <a:ext cx="1073944" cy="666740"/>
            </a:xfrm>
            <a:prstGeom prst="rect">
              <a:avLst/>
            </a:prstGeom>
          </p:spPr>
        </p:pic>
        <p:pic>
          <p:nvPicPr>
            <p:cNvPr id="74" name="Imagen 73" descr="Imagen que contiene interior&#10;&#10;Descripción generada automáticamente">
              <a:extLst>
                <a:ext uri="{FF2B5EF4-FFF2-40B4-BE49-F238E27FC236}">
                  <a16:creationId xmlns:a16="http://schemas.microsoft.com/office/drawing/2014/main" id="{DE524EC9-D4BC-46EE-A912-A9CD415E035C}"/>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496596" y="2725272"/>
              <a:ext cx="1119928" cy="881070"/>
            </a:xfrm>
            <a:prstGeom prst="rect">
              <a:avLst/>
            </a:prstGeom>
          </p:spPr>
        </p:pic>
        <p:grpSp>
          <p:nvGrpSpPr>
            <p:cNvPr id="75" name="Grupo 74">
              <a:extLst>
                <a:ext uri="{FF2B5EF4-FFF2-40B4-BE49-F238E27FC236}">
                  <a16:creationId xmlns:a16="http://schemas.microsoft.com/office/drawing/2014/main" id="{F347C135-17B5-494B-9072-6567EDE9FCF5}"/>
                </a:ext>
              </a:extLst>
            </p:cNvPr>
            <p:cNvGrpSpPr/>
            <p:nvPr/>
          </p:nvGrpSpPr>
          <p:grpSpPr>
            <a:xfrm>
              <a:off x="718638" y="2958067"/>
              <a:ext cx="1977451" cy="415480"/>
              <a:chOff x="718638" y="3032654"/>
              <a:chExt cx="1977451" cy="415480"/>
            </a:xfrm>
          </p:grpSpPr>
          <p:sp>
            <p:nvSpPr>
              <p:cNvPr id="76" name="TextBox 117">
                <a:extLst>
                  <a:ext uri="{FF2B5EF4-FFF2-40B4-BE49-F238E27FC236}">
                    <a16:creationId xmlns:a16="http://schemas.microsoft.com/office/drawing/2014/main" id="{1A31300F-1162-482C-BC6D-31B230502A91}"/>
                  </a:ext>
                </a:extLst>
              </p:cNvPr>
              <p:cNvSpPr txBox="1"/>
              <p:nvPr/>
            </p:nvSpPr>
            <p:spPr>
              <a:xfrm>
                <a:off x="718638" y="3032654"/>
                <a:ext cx="1977451" cy="415480"/>
              </a:xfrm>
              <a:prstGeom prst="rect">
                <a:avLst/>
              </a:prstGeom>
              <a:noFill/>
            </p:spPr>
            <p:txBody>
              <a:bodyPr wrap="square" lIns="68567" tIns="34283" rIns="68567" bIns="34283" rtlCol="0">
                <a:spAutoFit/>
              </a:bodyPr>
              <a:lstStyle/>
              <a:p>
                <a:pPr defTabSz="685800"/>
                <a:r>
                  <a:rPr lang="es-ES" sz="1575" b="1" dirty="0">
                    <a:solidFill>
                      <a:srgbClr val="445469"/>
                    </a:solidFill>
                    <a:latin typeface="Lato Regular"/>
                    <a:cs typeface="Lato Regular"/>
                  </a:rPr>
                  <a:t>Certificaciones</a:t>
                </a:r>
              </a:p>
            </p:txBody>
          </p:sp>
          <p:cxnSp>
            <p:nvCxnSpPr>
              <p:cNvPr id="77" name="Straight Connector 118">
                <a:extLst>
                  <a:ext uri="{FF2B5EF4-FFF2-40B4-BE49-F238E27FC236}">
                    <a16:creationId xmlns:a16="http://schemas.microsoft.com/office/drawing/2014/main" id="{787A8701-90C7-46D8-840B-EDAFC84E42E2}"/>
                  </a:ext>
                </a:extLst>
              </p:cNvPr>
              <p:cNvCxnSpPr/>
              <p:nvPr/>
            </p:nvCxnSpPr>
            <p:spPr>
              <a:xfrm>
                <a:off x="718638" y="3448134"/>
                <a:ext cx="1619578" cy="0"/>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grpSp>
      </p:grpSp>
      <p:pic>
        <p:nvPicPr>
          <p:cNvPr id="84" name="Imagen 83" descr="Imagen que contiene lámpara, dibujo&#10;&#10;Descripción generada automáticamente">
            <a:extLst>
              <a:ext uri="{FF2B5EF4-FFF2-40B4-BE49-F238E27FC236}">
                <a16:creationId xmlns:a16="http://schemas.microsoft.com/office/drawing/2014/main" id="{D4F58475-9811-431A-B7E7-1A7BCE09D2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40093" y="4194773"/>
            <a:ext cx="2130932" cy="379228"/>
          </a:xfrm>
          <a:prstGeom prst="rect">
            <a:avLst/>
          </a:prstGeom>
        </p:spPr>
      </p:pic>
      <p:grpSp>
        <p:nvGrpSpPr>
          <p:cNvPr id="88" name="Grupo 87">
            <a:extLst>
              <a:ext uri="{FF2B5EF4-FFF2-40B4-BE49-F238E27FC236}">
                <a16:creationId xmlns:a16="http://schemas.microsoft.com/office/drawing/2014/main" id="{F3D77F8C-ED23-459C-95F2-9A8E9C7A89DA}"/>
              </a:ext>
            </a:extLst>
          </p:cNvPr>
          <p:cNvGrpSpPr/>
          <p:nvPr/>
        </p:nvGrpSpPr>
        <p:grpSpPr>
          <a:xfrm>
            <a:off x="538978" y="2701998"/>
            <a:ext cx="5768914" cy="810000"/>
            <a:chOff x="538978" y="2701998"/>
            <a:chExt cx="5768914" cy="810000"/>
          </a:xfrm>
        </p:grpSpPr>
        <p:grpSp>
          <p:nvGrpSpPr>
            <p:cNvPr id="78" name="Grupo 77">
              <a:extLst>
                <a:ext uri="{FF2B5EF4-FFF2-40B4-BE49-F238E27FC236}">
                  <a16:creationId xmlns:a16="http://schemas.microsoft.com/office/drawing/2014/main" id="{4B8B61C5-EC7C-4107-A3CD-1070FD761BD2}"/>
                </a:ext>
              </a:extLst>
            </p:cNvPr>
            <p:cNvGrpSpPr/>
            <p:nvPr/>
          </p:nvGrpSpPr>
          <p:grpSpPr>
            <a:xfrm>
              <a:off x="538978" y="2701998"/>
              <a:ext cx="4333469" cy="810000"/>
              <a:chOff x="718637" y="3907663"/>
              <a:chExt cx="5777959" cy="1080000"/>
            </a:xfrm>
          </p:grpSpPr>
          <p:pic>
            <p:nvPicPr>
              <p:cNvPr id="79" name="Imagen 78">
                <a:extLst>
                  <a:ext uri="{FF2B5EF4-FFF2-40B4-BE49-F238E27FC236}">
                    <a16:creationId xmlns:a16="http://schemas.microsoft.com/office/drawing/2014/main" id="{4E564A5E-4DC5-457A-9DAF-4EB9FECAE9E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65880" y="3997663"/>
                <a:ext cx="2205001" cy="900000"/>
              </a:xfrm>
              <a:prstGeom prst="rect">
                <a:avLst/>
              </a:prstGeom>
            </p:spPr>
          </p:pic>
          <p:pic>
            <p:nvPicPr>
              <p:cNvPr id="80" name="Imagen 79">
                <a:extLst>
                  <a:ext uri="{FF2B5EF4-FFF2-40B4-BE49-F238E27FC236}">
                    <a16:creationId xmlns:a16="http://schemas.microsoft.com/office/drawing/2014/main" id="{FB1BC91D-F77A-4BA2-8EED-220D6254FB71}"/>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26595" y="3907663"/>
                <a:ext cx="1470001" cy="1080000"/>
              </a:xfrm>
              <a:prstGeom prst="rect">
                <a:avLst/>
              </a:prstGeom>
            </p:spPr>
          </p:pic>
          <p:grpSp>
            <p:nvGrpSpPr>
              <p:cNvPr id="81" name="Grupo 80">
                <a:extLst>
                  <a:ext uri="{FF2B5EF4-FFF2-40B4-BE49-F238E27FC236}">
                    <a16:creationId xmlns:a16="http://schemas.microsoft.com/office/drawing/2014/main" id="{EB3CF1BC-0B71-45DC-BD55-709DF798D805}"/>
                  </a:ext>
                </a:extLst>
              </p:cNvPr>
              <p:cNvGrpSpPr/>
              <p:nvPr/>
            </p:nvGrpSpPr>
            <p:grpSpPr>
              <a:xfrm>
                <a:off x="718637" y="4239923"/>
                <a:ext cx="1977451" cy="415480"/>
                <a:chOff x="718638" y="4638093"/>
                <a:chExt cx="1977451" cy="415480"/>
              </a:xfrm>
            </p:grpSpPr>
            <p:sp>
              <p:nvSpPr>
                <p:cNvPr id="82" name="TextBox 117">
                  <a:extLst>
                    <a:ext uri="{FF2B5EF4-FFF2-40B4-BE49-F238E27FC236}">
                      <a16:creationId xmlns:a16="http://schemas.microsoft.com/office/drawing/2014/main" id="{CDA5CF86-B126-4F7E-8657-DD93C1588BB6}"/>
                    </a:ext>
                  </a:extLst>
                </p:cNvPr>
                <p:cNvSpPr txBox="1"/>
                <p:nvPr/>
              </p:nvSpPr>
              <p:spPr>
                <a:xfrm>
                  <a:off x="718638" y="4638093"/>
                  <a:ext cx="1977451" cy="415480"/>
                </a:xfrm>
                <a:prstGeom prst="rect">
                  <a:avLst/>
                </a:prstGeom>
                <a:noFill/>
              </p:spPr>
              <p:txBody>
                <a:bodyPr wrap="square" lIns="68567" tIns="34283" rIns="68567" bIns="34283" rtlCol="0">
                  <a:spAutoFit/>
                </a:bodyPr>
                <a:lstStyle/>
                <a:p>
                  <a:pPr defTabSz="685800"/>
                  <a:r>
                    <a:rPr lang="es-ES" sz="1575" b="1" dirty="0">
                      <a:solidFill>
                        <a:srgbClr val="445469"/>
                      </a:solidFill>
                      <a:latin typeface="Lato Regular"/>
                      <a:cs typeface="Lato Regular"/>
                    </a:rPr>
                    <a:t>Premios</a:t>
                  </a:r>
                </a:p>
              </p:txBody>
            </p:sp>
            <p:cxnSp>
              <p:nvCxnSpPr>
                <p:cNvPr id="83" name="Straight Connector 118">
                  <a:extLst>
                    <a:ext uri="{FF2B5EF4-FFF2-40B4-BE49-F238E27FC236}">
                      <a16:creationId xmlns:a16="http://schemas.microsoft.com/office/drawing/2014/main" id="{7196612C-794F-4778-A60A-884D03F110DB}"/>
                    </a:ext>
                  </a:extLst>
                </p:cNvPr>
                <p:cNvCxnSpPr/>
                <p:nvPr/>
              </p:nvCxnSpPr>
              <p:spPr>
                <a:xfrm>
                  <a:off x="718638" y="5053573"/>
                  <a:ext cx="1619578" cy="0"/>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grpSp>
        </p:grpSp>
        <p:grpSp>
          <p:nvGrpSpPr>
            <p:cNvPr id="87" name="Grupo 86">
              <a:extLst>
                <a:ext uri="{FF2B5EF4-FFF2-40B4-BE49-F238E27FC236}">
                  <a16:creationId xmlns:a16="http://schemas.microsoft.com/office/drawing/2014/main" id="{AA55C44D-958D-4C77-98B7-8402E3E08E0E}"/>
                </a:ext>
              </a:extLst>
            </p:cNvPr>
            <p:cNvGrpSpPr/>
            <p:nvPr/>
          </p:nvGrpSpPr>
          <p:grpSpPr>
            <a:xfrm>
              <a:off x="4989232" y="2860470"/>
              <a:ext cx="1318660" cy="540000"/>
              <a:chOff x="5113593" y="2769498"/>
              <a:chExt cx="1318660" cy="540000"/>
            </a:xfrm>
          </p:grpSpPr>
          <p:pic>
            <p:nvPicPr>
              <p:cNvPr id="9" name="Imagen 8" descr="Imagen que contiene cd&#10;&#10;Descripción generada automáticamente">
                <a:extLst>
                  <a:ext uri="{FF2B5EF4-FFF2-40B4-BE49-F238E27FC236}">
                    <a16:creationId xmlns:a16="http://schemas.microsoft.com/office/drawing/2014/main" id="{BAA3F1FA-3C19-4D4C-8F29-C3A937BF183C}"/>
                  </a:ext>
                </a:extLst>
              </p:cNvPr>
              <p:cNvPicPr>
                <a:picLocks noChangeAspect="1"/>
              </p:cNvPicPr>
              <p:nvPr/>
            </p:nvPicPr>
            <p:blipFill rotWithShape="1">
              <a:blip r:embed="rId15">
                <a:clrChange>
                  <a:clrFrom>
                    <a:srgbClr val="FFFFFF"/>
                  </a:clrFrom>
                  <a:clrTo>
                    <a:srgbClr val="FFFFFF">
                      <a:alpha val="0"/>
                    </a:srgbClr>
                  </a:clrTo>
                </a:clrChange>
              </a:blip>
              <a:srcRect l="7145" t="14281" r="50672" b="16977"/>
              <a:stretch/>
            </p:blipFill>
            <p:spPr>
              <a:xfrm>
                <a:off x="5113593" y="2769498"/>
                <a:ext cx="545531" cy="540000"/>
              </a:xfrm>
              <a:prstGeom prst="rect">
                <a:avLst/>
              </a:prstGeom>
            </p:spPr>
          </p:pic>
          <p:sp>
            <p:nvSpPr>
              <p:cNvPr id="86" name="CuadroTexto 85">
                <a:extLst>
                  <a:ext uri="{FF2B5EF4-FFF2-40B4-BE49-F238E27FC236}">
                    <a16:creationId xmlns:a16="http://schemas.microsoft.com/office/drawing/2014/main" id="{9F6D608E-FC6D-4554-A8E2-A5C8407A94E3}"/>
                  </a:ext>
                </a:extLst>
              </p:cNvPr>
              <p:cNvSpPr txBox="1"/>
              <p:nvPr/>
            </p:nvSpPr>
            <p:spPr>
              <a:xfrm>
                <a:off x="5592306" y="2870221"/>
                <a:ext cx="839947" cy="338554"/>
              </a:xfrm>
              <a:prstGeom prst="rect">
                <a:avLst/>
              </a:prstGeom>
              <a:noFill/>
            </p:spPr>
            <p:txBody>
              <a:bodyPr wrap="square">
                <a:spAutoFit/>
              </a:bodyPr>
              <a:lstStyle/>
              <a:p>
                <a:pPr algn="ctr"/>
                <a:r>
                  <a:rPr lang="es-ES_tradnl" sz="800" b="1" dirty="0">
                    <a:latin typeface="Lato Light" charset="0"/>
                  </a:rPr>
                  <a:t>Premio </a:t>
                </a:r>
              </a:p>
              <a:p>
                <a:pPr algn="ctr"/>
                <a:r>
                  <a:rPr lang="es-ES_tradnl" sz="800" b="1" dirty="0">
                    <a:latin typeface="Lato Light" charset="0"/>
                  </a:rPr>
                  <a:t>Granada Joven</a:t>
                </a:r>
                <a:endParaRPr lang="es-ES" sz="800" b="1" dirty="0"/>
              </a:p>
            </p:txBody>
          </p:sp>
        </p:grpSp>
      </p:grpSp>
    </p:spTree>
    <p:extLst>
      <p:ext uri="{BB962C8B-B14F-4D97-AF65-F5344CB8AC3E}">
        <p14:creationId xmlns:p14="http://schemas.microsoft.com/office/powerpoint/2010/main" val="98503320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Privacidad</a:t>
            </a:r>
            <a:endParaRPr lang="es-ES" sz="3001" dirty="0"/>
          </a:p>
        </p:txBody>
      </p:sp>
      <p:pic>
        <p:nvPicPr>
          <p:cNvPr id="14" name="Picture 2">
            <a:extLst>
              <a:ext uri="{FF2B5EF4-FFF2-40B4-BE49-F238E27FC236}">
                <a16:creationId xmlns:a16="http://schemas.microsoft.com/office/drawing/2014/main" id="{AD34970D-7EB6-4DEB-8606-75CAF03DB988}"/>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4094821" y="1710058"/>
            <a:ext cx="5049180" cy="343344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5E00033-A92A-4FC2-B293-F68414346426}"/>
              </a:ext>
            </a:extLst>
          </p:cNvPr>
          <p:cNvSpPr txBox="1"/>
          <p:nvPr/>
        </p:nvSpPr>
        <p:spPr>
          <a:xfrm>
            <a:off x="252000" y="787986"/>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Exponer en Internet nuestros datos privados nos hace vulnerables frente a todo tipo de ataques que pueden perjudicarnos.</a:t>
            </a:r>
          </a:p>
        </p:txBody>
      </p:sp>
      <p:pic>
        <p:nvPicPr>
          <p:cNvPr id="11" name="Imagen 10" descr="Imagen que contiene texto&#10;&#10;Descripción generada automáticamente">
            <a:extLst>
              <a:ext uri="{FF2B5EF4-FFF2-40B4-BE49-F238E27FC236}">
                <a16:creationId xmlns:a16="http://schemas.microsoft.com/office/drawing/2014/main" id="{39C5E680-991A-41CD-A7EB-22EE07CBA3B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5" name="Imagen 14" descr="Imagen que contiene plato, dibujo&#10;&#10;Descripción generada automáticamente">
            <a:extLst>
              <a:ext uri="{FF2B5EF4-FFF2-40B4-BE49-F238E27FC236}">
                <a16:creationId xmlns:a16="http://schemas.microsoft.com/office/drawing/2014/main" id="{1FC92ADE-780C-4727-A780-AB506BCAD6D6}"/>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6" name="Imagen 15" descr="Logotipo, nombre de la empresa&#10;&#10;Descripción generada automáticamente">
            <a:extLst>
              <a:ext uri="{FF2B5EF4-FFF2-40B4-BE49-F238E27FC236}">
                <a16:creationId xmlns:a16="http://schemas.microsoft.com/office/drawing/2014/main" id="{0DF42F7B-403E-40ED-9336-381A34F196D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Picture 2">
            <a:hlinkClick r:id="rId6"/>
            <a:extLst>
              <a:ext uri="{FF2B5EF4-FFF2-40B4-BE49-F238E27FC236}">
                <a16:creationId xmlns:a16="http://schemas.microsoft.com/office/drawing/2014/main" id="{0A55AA42-3233-445A-ACE6-6CC7078EF039}"/>
              </a:ext>
            </a:extLst>
          </p:cNvPr>
          <p:cNvPicPr>
            <a:picLocks noChangeAspect="1" noChangeArrowheads="1"/>
          </p:cNvPicPr>
          <p:nvPr/>
        </p:nvPicPr>
        <p:blipFill>
          <a:blip r:embed="rId7"/>
          <a:srcRect/>
          <a:stretch/>
        </p:blipFill>
        <p:spPr bwMode="auto">
          <a:xfrm>
            <a:off x="667481" y="1683423"/>
            <a:ext cx="4752528" cy="26681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8" name="Imagen 17">
            <a:extLst>
              <a:ext uri="{FF2B5EF4-FFF2-40B4-BE49-F238E27FC236}">
                <a16:creationId xmlns:a16="http://schemas.microsoft.com/office/drawing/2014/main" id="{7A46ED59-72E8-4410-AB54-DE82DB51BE12}"/>
              </a:ext>
            </a:extLst>
          </p:cNvPr>
          <p:cNvPicPr>
            <a:picLocks noChangeAspect="1"/>
          </p:cNvPicPr>
          <p:nvPr/>
        </p:nvPicPr>
        <p:blipFill>
          <a:blip r:embed="rId8"/>
          <a:srcRect/>
          <a:stretch/>
        </p:blipFill>
        <p:spPr>
          <a:xfrm>
            <a:off x="7537792" y="168754"/>
            <a:ext cx="1427116" cy="247860"/>
          </a:xfrm>
          <a:prstGeom prst="rect">
            <a:avLst/>
          </a:prstGeom>
        </p:spPr>
      </p:pic>
    </p:spTree>
    <p:extLst>
      <p:ext uri="{BB962C8B-B14F-4D97-AF65-F5344CB8AC3E}">
        <p14:creationId xmlns:p14="http://schemas.microsoft.com/office/powerpoint/2010/main" val="367659019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Privacidad</a:t>
            </a:r>
            <a:endParaRPr lang="es-ES" sz="3001" dirty="0"/>
          </a:p>
        </p:txBody>
      </p:sp>
      <p:sp>
        <p:nvSpPr>
          <p:cNvPr id="2" name="CuadroTexto 1">
            <a:extLst>
              <a:ext uri="{FF2B5EF4-FFF2-40B4-BE49-F238E27FC236}">
                <a16:creationId xmlns:a16="http://schemas.microsoft.com/office/drawing/2014/main" id="{45E00033-A92A-4FC2-B293-F68414346426}"/>
              </a:ext>
            </a:extLst>
          </p:cNvPr>
          <p:cNvSpPr txBox="1"/>
          <p:nvPr/>
        </p:nvSpPr>
        <p:spPr>
          <a:xfrm>
            <a:off x="252000" y="787987"/>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Como hemos visto, vulnerar la privacidad puede ser delito. En el Código Penal se ha añadido un enfoque orientado a impedir delitos relacionados con la tecnología:</a:t>
            </a:r>
          </a:p>
        </p:txBody>
      </p:sp>
      <p:sp>
        <p:nvSpPr>
          <p:cNvPr id="4" name="CuadroTexto 3">
            <a:extLst>
              <a:ext uri="{FF2B5EF4-FFF2-40B4-BE49-F238E27FC236}">
                <a16:creationId xmlns:a16="http://schemas.microsoft.com/office/drawing/2014/main" id="{C19084F2-2D57-4C93-A322-12E29B8D6FAB}"/>
              </a:ext>
            </a:extLst>
          </p:cNvPr>
          <p:cNvSpPr txBox="1"/>
          <p:nvPr/>
        </p:nvSpPr>
        <p:spPr>
          <a:xfrm>
            <a:off x="252000" y="1459013"/>
            <a:ext cx="8640000" cy="508088"/>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Descubrimiento de secretos o vulneración de la intimidad de otro. (Ejemplo, cuando una persona se apodera sin consentimiento de mensajes de correo electrónico o entra en una sesión abierta de red social).</a:t>
            </a:r>
          </a:p>
        </p:txBody>
      </p:sp>
      <p:sp>
        <p:nvSpPr>
          <p:cNvPr id="5" name="CuadroTexto 4">
            <a:extLst>
              <a:ext uri="{FF2B5EF4-FFF2-40B4-BE49-F238E27FC236}">
                <a16:creationId xmlns:a16="http://schemas.microsoft.com/office/drawing/2014/main" id="{E6AD3097-9DC9-4A01-8138-F531AE53BD12}"/>
              </a:ext>
            </a:extLst>
          </p:cNvPr>
          <p:cNvSpPr txBox="1"/>
          <p:nvPr/>
        </p:nvSpPr>
        <p:spPr>
          <a:xfrm>
            <a:off x="252000" y="2094983"/>
            <a:ext cx="8640000" cy="715965"/>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Apoderamiento, utilización o modificación de información reservada en perjuicio de un tercero. (Ejemplo, vulnerando sistemas de seguridad o a través de engaños que permitan hacerse con la contraseña sin la autorización del titular).</a:t>
            </a:r>
          </a:p>
        </p:txBody>
      </p:sp>
      <p:sp>
        <p:nvSpPr>
          <p:cNvPr id="6" name="CuadroTexto 5">
            <a:extLst>
              <a:ext uri="{FF2B5EF4-FFF2-40B4-BE49-F238E27FC236}">
                <a16:creationId xmlns:a16="http://schemas.microsoft.com/office/drawing/2014/main" id="{9655E6E7-F4B6-44B6-9EB9-C55A678F6606}"/>
              </a:ext>
            </a:extLst>
          </p:cNvPr>
          <p:cNvSpPr txBox="1"/>
          <p:nvPr/>
        </p:nvSpPr>
        <p:spPr>
          <a:xfrm>
            <a:off x="252000" y="2938706"/>
            <a:ext cx="8640000" cy="508088"/>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Difusión, revelación o cesión a terceros de datos, hechos, imágenes o grabaciones. (Ejemplo, cuando se recibe una foto íntima de una persona y se reenvía).</a:t>
            </a:r>
          </a:p>
        </p:txBody>
      </p:sp>
      <p:sp>
        <p:nvSpPr>
          <p:cNvPr id="8" name="CuadroTexto 7">
            <a:extLst>
              <a:ext uri="{FF2B5EF4-FFF2-40B4-BE49-F238E27FC236}">
                <a16:creationId xmlns:a16="http://schemas.microsoft.com/office/drawing/2014/main" id="{78C5E103-4551-4AA5-BB49-A02F555BE3D0}"/>
              </a:ext>
            </a:extLst>
          </p:cNvPr>
          <p:cNvSpPr txBox="1"/>
          <p:nvPr/>
        </p:nvSpPr>
        <p:spPr>
          <a:xfrm>
            <a:off x="252000" y="3574681"/>
            <a:ext cx="8640000" cy="508088"/>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Intrusión. (Ejemplo, una persona accede, permite el acceso o intercepta información de un sistema de información protegido). </a:t>
            </a:r>
          </a:p>
        </p:txBody>
      </p:sp>
      <p:sp>
        <p:nvSpPr>
          <p:cNvPr id="11" name="CuadroTexto 10">
            <a:extLst>
              <a:ext uri="{FF2B5EF4-FFF2-40B4-BE49-F238E27FC236}">
                <a16:creationId xmlns:a16="http://schemas.microsoft.com/office/drawing/2014/main" id="{736C55DE-88C0-4A48-A787-392AF4BA00BD}"/>
              </a:ext>
            </a:extLst>
          </p:cNvPr>
          <p:cNvSpPr txBox="1"/>
          <p:nvPr/>
        </p:nvSpPr>
        <p:spPr>
          <a:xfrm>
            <a:off x="252000" y="4210652"/>
            <a:ext cx="8640000" cy="508088"/>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Uso de programas informáticos o contraseñas para fines ilícitos. Se sanciona a quien lo cometa o brinde herramientas para ello. </a:t>
            </a:r>
          </a:p>
        </p:txBody>
      </p:sp>
      <p:pic>
        <p:nvPicPr>
          <p:cNvPr id="15" name="Imagen 14" descr="Imagen que contiene texto&#10;&#10;Descripción generada automáticamente">
            <a:extLst>
              <a:ext uri="{FF2B5EF4-FFF2-40B4-BE49-F238E27FC236}">
                <a16:creationId xmlns:a16="http://schemas.microsoft.com/office/drawing/2014/main" id="{B021CF5E-52F3-4CD6-BBBE-81FA7601F99F}"/>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6" name="Imagen 15" descr="Imagen que contiene plato, dibujo&#10;&#10;Descripción generada automáticamente">
            <a:extLst>
              <a:ext uri="{FF2B5EF4-FFF2-40B4-BE49-F238E27FC236}">
                <a16:creationId xmlns:a16="http://schemas.microsoft.com/office/drawing/2014/main" id="{D66F4C27-C6CD-4766-8B0A-DAD247738B9E}"/>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8" name="Imagen 17" descr="Logotipo, nombre de la empresa&#10;&#10;Descripción generada automáticamente">
            <a:extLst>
              <a:ext uri="{FF2B5EF4-FFF2-40B4-BE49-F238E27FC236}">
                <a16:creationId xmlns:a16="http://schemas.microsoft.com/office/drawing/2014/main" id="{FAB79B8C-8D58-4A73-A726-65081C4D371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C9E79CC3-9C3E-45AF-B895-620B784BCDA1}"/>
              </a:ext>
            </a:extLst>
          </p:cNvPr>
          <p:cNvPicPr>
            <a:picLocks noChangeAspect="1"/>
          </p:cNvPicPr>
          <p:nvPr/>
        </p:nvPicPr>
        <p:blipFill>
          <a:blip r:embed="rId5"/>
          <a:srcRect/>
          <a:stretch/>
        </p:blipFill>
        <p:spPr>
          <a:xfrm>
            <a:off x="7537792" y="168754"/>
            <a:ext cx="1427116" cy="247860"/>
          </a:xfrm>
          <a:prstGeom prst="rect">
            <a:avLst/>
          </a:prstGeom>
        </p:spPr>
      </p:pic>
    </p:spTree>
    <p:extLst>
      <p:ext uri="{BB962C8B-B14F-4D97-AF65-F5344CB8AC3E}">
        <p14:creationId xmlns:p14="http://schemas.microsoft.com/office/powerpoint/2010/main" val="183982643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Privacidad</a:t>
            </a:r>
            <a:endParaRPr lang="es-ES" sz="3001" dirty="0"/>
          </a:p>
        </p:txBody>
      </p:sp>
      <p:sp>
        <p:nvSpPr>
          <p:cNvPr id="2" name="CuadroTexto 1">
            <a:extLst>
              <a:ext uri="{FF2B5EF4-FFF2-40B4-BE49-F238E27FC236}">
                <a16:creationId xmlns:a16="http://schemas.microsoft.com/office/drawing/2014/main" id="{45E00033-A92A-4FC2-B293-F68414346426}"/>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No es tan sencillo, no todo está en nuestras manos:</a:t>
            </a:r>
          </a:p>
        </p:txBody>
      </p:sp>
      <p:pic>
        <p:nvPicPr>
          <p:cNvPr id="15" name="Picture 4">
            <a:extLst>
              <a:ext uri="{FF2B5EF4-FFF2-40B4-BE49-F238E27FC236}">
                <a16:creationId xmlns:a16="http://schemas.microsoft.com/office/drawing/2014/main" id="{BF09929C-0BB5-43B5-99F9-09DCE355646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3833" y="1306269"/>
            <a:ext cx="4644516" cy="10510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6" name="Picture 5">
            <a:extLst>
              <a:ext uri="{FF2B5EF4-FFF2-40B4-BE49-F238E27FC236}">
                <a16:creationId xmlns:a16="http://schemas.microsoft.com/office/drawing/2014/main" id="{4394B2C4-792D-4D31-B291-FF79285817E1}"/>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6914" b="-1"/>
          <a:stretch/>
        </p:blipFill>
        <p:spPr bwMode="auto">
          <a:xfrm>
            <a:off x="2600785" y="2586908"/>
            <a:ext cx="3942439" cy="7270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 name="Picture 3">
            <a:extLst>
              <a:ext uri="{FF2B5EF4-FFF2-40B4-BE49-F238E27FC236}">
                <a16:creationId xmlns:a16="http://schemas.microsoft.com/office/drawing/2014/main" id="{2A16E007-4F7A-4E84-9204-622122E31F7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896911" y="3543511"/>
            <a:ext cx="3672408" cy="10855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4" name="Imagen 13" descr="Imagen que contiene texto&#10;&#10;Descripción generada automáticamente">
            <a:extLst>
              <a:ext uri="{FF2B5EF4-FFF2-40B4-BE49-F238E27FC236}">
                <a16:creationId xmlns:a16="http://schemas.microsoft.com/office/drawing/2014/main" id="{EC600269-604A-4A5F-8CB1-881C6234542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8" name="Imagen 17" descr="Imagen que contiene plato, dibujo&#10;&#10;Descripción generada automáticamente">
            <a:extLst>
              <a:ext uri="{FF2B5EF4-FFF2-40B4-BE49-F238E27FC236}">
                <a16:creationId xmlns:a16="http://schemas.microsoft.com/office/drawing/2014/main" id="{8F6B29E0-9479-4A00-AA75-5C76B28F79DA}"/>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20" name="Imagen 19" descr="Logotipo, nombre de la empresa&#10;&#10;Descripción generada automáticamente">
            <a:extLst>
              <a:ext uri="{FF2B5EF4-FFF2-40B4-BE49-F238E27FC236}">
                <a16:creationId xmlns:a16="http://schemas.microsoft.com/office/drawing/2014/main" id="{35807E86-CE47-4D41-93D7-3E3596A76D9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47EEEA86-11A9-46FA-B2F9-D6C865ACD955}"/>
              </a:ext>
            </a:extLst>
          </p:cNvPr>
          <p:cNvPicPr>
            <a:picLocks noChangeAspect="1"/>
          </p:cNvPicPr>
          <p:nvPr/>
        </p:nvPicPr>
        <p:blipFill>
          <a:blip r:embed="rId8"/>
          <a:srcRect/>
          <a:stretch/>
        </p:blipFill>
        <p:spPr>
          <a:xfrm>
            <a:off x="7537792" y="168754"/>
            <a:ext cx="1427116" cy="247860"/>
          </a:xfrm>
          <a:prstGeom prst="rect">
            <a:avLst/>
          </a:prstGeom>
        </p:spPr>
      </p:pic>
    </p:spTree>
    <p:extLst>
      <p:ext uri="{BB962C8B-B14F-4D97-AF65-F5344CB8AC3E}">
        <p14:creationId xmlns:p14="http://schemas.microsoft.com/office/powerpoint/2010/main" val="16990776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Privacidad</a:t>
            </a:r>
            <a:endParaRPr lang="es-ES" sz="3001" dirty="0"/>
          </a:p>
        </p:txBody>
      </p:sp>
      <p:sp>
        <p:nvSpPr>
          <p:cNvPr id="2" name="CuadroTexto 1">
            <a:extLst>
              <a:ext uri="{FF2B5EF4-FFF2-40B4-BE49-F238E27FC236}">
                <a16:creationId xmlns:a16="http://schemas.microsoft.com/office/drawing/2014/main" id="{45E00033-A92A-4FC2-B293-F68414346426}"/>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No debemos confiar en todo lo que llega a nuestras manos sólo porque se base en tecnología.</a:t>
            </a:r>
          </a:p>
        </p:txBody>
      </p:sp>
      <p:pic>
        <p:nvPicPr>
          <p:cNvPr id="10" name="Imagen 9" descr="Imagen que contiene texto&#10;&#10;Descripción generada automáticamente">
            <a:extLst>
              <a:ext uri="{FF2B5EF4-FFF2-40B4-BE49-F238E27FC236}">
                <a16:creationId xmlns:a16="http://schemas.microsoft.com/office/drawing/2014/main" id="{14FC9DED-C5FF-4F1E-A837-3DA3237F521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F9C7D641-F770-42BF-B77D-B5541C8CC04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9079E128-8F86-4BAA-9DF2-AC93602832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5" name="Imagen 14">
            <a:hlinkClick r:id="rId5"/>
            <a:extLst>
              <a:ext uri="{FF2B5EF4-FFF2-40B4-BE49-F238E27FC236}">
                <a16:creationId xmlns:a16="http://schemas.microsoft.com/office/drawing/2014/main" id="{6309EB15-C31E-45C8-8B75-FFE9788CC241}"/>
              </a:ext>
            </a:extLst>
          </p:cNvPr>
          <p:cNvPicPr>
            <a:picLocks noChangeAspect="1"/>
          </p:cNvPicPr>
          <p:nvPr/>
        </p:nvPicPr>
        <p:blipFill>
          <a:blip r:embed="rId6"/>
          <a:srcRect/>
          <a:stretch/>
        </p:blipFill>
        <p:spPr>
          <a:xfrm>
            <a:off x="1533799" y="1311374"/>
            <a:ext cx="6076402" cy="3419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Imagen 15">
            <a:extLst>
              <a:ext uri="{FF2B5EF4-FFF2-40B4-BE49-F238E27FC236}">
                <a16:creationId xmlns:a16="http://schemas.microsoft.com/office/drawing/2014/main" id="{7EC39CC6-97A9-4E8F-A535-B05E6D61CAE1}"/>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406227020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Privacidad - Recomendaciones</a:t>
            </a:r>
            <a:endParaRPr lang="es-ES" sz="3001" dirty="0"/>
          </a:p>
        </p:txBody>
      </p:sp>
      <p:sp>
        <p:nvSpPr>
          <p:cNvPr id="2" name="CuadroTexto 1">
            <a:extLst>
              <a:ext uri="{FF2B5EF4-FFF2-40B4-BE49-F238E27FC236}">
                <a16:creationId xmlns:a16="http://schemas.microsoft.com/office/drawing/2014/main" id="{45E00033-A92A-4FC2-B293-F68414346426}"/>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Algunas recomendaciones que debéis seguir y trasladar a los pequeños.</a:t>
            </a:r>
          </a:p>
        </p:txBody>
      </p:sp>
      <p:pic>
        <p:nvPicPr>
          <p:cNvPr id="10" name="Imagen 9" descr="Imagen que contiene texto&#10;&#10;Descripción generada automáticamente">
            <a:extLst>
              <a:ext uri="{FF2B5EF4-FFF2-40B4-BE49-F238E27FC236}">
                <a16:creationId xmlns:a16="http://schemas.microsoft.com/office/drawing/2014/main" id="{14FC9DED-C5FF-4F1E-A837-3DA3237F521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F9C7D641-F770-42BF-B77D-B5541C8CC04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9079E128-8F86-4BAA-9DF2-AC93602832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sp>
        <p:nvSpPr>
          <p:cNvPr id="16" name="CuadroTexto 15">
            <a:extLst>
              <a:ext uri="{FF2B5EF4-FFF2-40B4-BE49-F238E27FC236}">
                <a16:creationId xmlns:a16="http://schemas.microsoft.com/office/drawing/2014/main" id="{44A39910-DF20-436D-AFB3-D2B4B7945FD3}"/>
              </a:ext>
            </a:extLst>
          </p:cNvPr>
          <p:cNvSpPr txBox="1"/>
          <p:nvPr/>
        </p:nvSpPr>
        <p:spPr>
          <a:xfrm>
            <a:off x="252000" y="1276131"/>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Utiliza contraseñas seguras y no las compartas con nadie.</a:t>
            </a:r>
          </a:p>
        </p:txBody>
      </p:sp>
      <p:sp>
        <p:nvSpPr>
          <p:cNvPr id="17" name="CuadroTexto 16">
            <a:extLst>
              <a:ext uri="{FF2B5EF4-FFF2-40B4-BE49-F238E27FC236}">
                <a16:creationId xmlns:a16="http://schemas.microsoft.com/office/drawing/2014/main" id="{3989392B-07C9-404F-A4EB-34D73E95B71B}"/>
              </a:ext>
            </a:extLst>
          </p:cNvPr>
          <p:cNvSpPr txBox="1"/>
          <p:nvPr/>
        </p:nvSpPr>
        <p:spPr>
          <a:xfrm>
            <a:off x="252000" y="1779720"/>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Protege siempre tu smartphone con un patrón de bloqueo.</a:t>
            </a:r>
          </a:p>
        </p:txBody>
      </p:sp>
      <p:sp>
        <p:nvSpPr>
          <p:cNvPr id="18" name="CuadroTexto 17">
            <a:extLst>
              <a:ext uri="{FF2B5EF4-FFF2-40B4-BE49-F238E27FC236}">
                <a16:creationId xmlns:a16="http://schemas.microsoft.com/office/drawing/2014/main" id="{E5428EBF-825D-4554-A609-FB319CC0DE79}"/>
              </a:ext>
            </a:extLst>
          </p:cNvPr>
          <p:cNvSpPr txBox="1"/>
          <p:nvPr/>
        </p:nvSpPr>
        <p:spPr>
          <a:xfrm>
            <a:off x="252000" y="2283309"/>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Revisa los permisos que solicitan las aplicaciones de tu smartphone y acepta sólo las necesarias.</a:t>
            </a:r>
          </a:p>
        </p:txBody>
      </p:sp>
      <p:sp>
        <p:nvSpPr>
          <p:cNvPr id="19" name="CuadroTexto 18">
            <a:extLst>
              <a:ext uri="{FF2B5EF4-FFF2-40B4-BE49-F238E27FC236}">
                <a16:creationId xmlns:a16="http://schemas.microsoft.com/office/drawing/2014/main" id="{BBD76F7D-89A2-4A3D-8904-9E4926BE2174}"/>
              </a:ext>
            </a:extLst>
          </p:cNvPr>
          <p:cNvSpPr txBox="1"/>
          <p:nvPr/>
        </p:nvSpPr>
        <p:spPr>
          <a:xfrm>
            <a:off x="252000" y="2786898"/>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Busca y revisa la configuración de privacidad de las aplicaciones para saber cómo están.</a:t>
            </a:r>
          </a:p>
        </p:txBody>
      </p:sp>
      <p:sp>
        <p:nvSpPr>
          <p:cNvPr id="20" name="CuadroTexto 19">
            <a:extLst>
              <a:ext uri="{FF2B5EF4-FFF2-40B4-BE49-F238E27FC236}">
                <a16:creationId xmlns:a16="http://schemas.microsoft.com/office/drawing/2014/main" id="{52607EE0-9751-403A-9AB4-B15B1ED0A75E}"/>
              </a:ext>
            </a:extLst>
          </p:cNvPr>
          <p:cNvSpPr txBox="1"/>
          <p:nvPr/>
        </p:nvSpPr>
        <p:spPr>
          <a:xfrm>
            <a:off x="252000" y="3290487"/>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No publiques excesiva información personal, “piensa bien antes de publicar”.</a:t>
            </a:r>
          </a:p>
        </p:txBody>
      </p:sp>
      <p:pic>
        <p:nvPicPr>
          <p:cNvPr id="15" name="Imagen 14">
            <a:extLst>
              <a:ext uri="{FF2B5EF4-FFF2-40B4-BE49-F238E27FC236}">
                <a16:creationId xmlns:a16="http://schemas.microsoft.com/office/drawing/2014/main" id="{7E7207D3-AB25-495B-ACEC-6F9F4C0A3A39}"/>
              </a:ext>
            </a:extLst>
          </p:cNvPr>
          <p:cNvPicPr>
            <a:picLocks noChangeAspect="1"/>
          </p:cNvPicPr>
          <p:nvPr/>
        </p:nvPicPr>
        <p:blipFill>
          <a:blip r:embed="rId5"/>
          <a:srcRect/>
          <a:stretch/>
        </p:blipFill>
        <p:spPr>
          <a:xfrm>
            <a:off x="7537792" y="168754"/>
            <a:ext cx="1427116" cy="247860"/>
          </a:xfrm>
          <a:prstGeom prst="rect">
            <a:avLst/>
          </a:prstGeom>
        </p:spPr>
      </p:pic>
    </p:spTree>
    <p:extLst>
      <p:ext uri="{BB962C8B-B14F-4D97-AF65-F5344CB8AC3E}">
        <p14:creationId xmlns:p14="http://schemas.microsoft.com/office/powerpoint/2010/main" val="239653932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Reputación online</a:t>
            </a:r>
            <a:endParaRPr lang="es-ES" sz="3001" dirty="0"/>
          </a:p>
        </p:txBody>
      </p:sp>
      <p:pic>
        <p:nvPicPr>
          <p:cNvPr id="4" name="Imagen 3">
            <a:extLst>
              <a:ext uri="{FF2B5EF4-FFF2-40B4-BE49-F238E27FC236}">
                <a16:creationId xmlns:a16="http://schemas.microsoft.com/office/drawing/2014/main" id="{D7982FB5-E9B0-45E8-9E75-72B43382BABB}"/>
              </a:ext>
            </a:extLst>
          </p:cNvPr>
          <p:cNvPicPr>
            <a:picLocks noChangeAspect="1"/>
          </p:cNvPicPr>
          <p:nvPr/>
        </p:nvPicPr>
        <p:blipFill>
          <a:blip r:embed="rId2"/>
          <a:srcRect/>
          <a:stretch/>
        </p:blipFill>
        <p:spPr>
          <a:xfrm>
            <a:off x="344269" y="854741"/>
            <a:ext cx="1081478" cy="1233370"/>
          </a:xfrm>
          <a:prstGeom prst="rect">
            <a:avLst/>
          </a:prstGeom>
        </p:spPr>
      </p:pic>
      <p:sp>
        <p:nvSpPr>
          <p:cNvPr id="5" name="CuadroTexto 4">
            <a:extLst>
              <a:ext uri="{FF2B5EF4-FFF2-40B4-BE49-F238E27FC236}">
                <a16:creationId xmlns:a16="http://schemas.microsoft.com/office/drawing/2014/main" id="{B96002D6-1D4B-45AC-BCF7-408A7755C6DE}"/>
              </a:ext>
            </a:extLst>
          </p:cNvPr>
          <p:cNvSpPr txBox="1"/>
          <p:nvPr/>
        </p:nvSpPr>
        <p:spPr>
          <a:xfrm>
            <a:off x="1561892" y="949754"/>
            <a:ext cx="7290000" cy="2400657"/>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La </a:t>
            </a:r>
            <a:r>
              <a:rPr lang="es-ES" sz="1500" b="1" dirty="0">
                <a:latin typeface="Lato" panose="020F0502020204030203" pitchFamily="34" charset="0"/>
                <a:ea typeface="Lato" panose="020F0502020204030203" pitchFamily="34" charset="0"/>
                <a:cs typeface="Lato" panose="020F0502020204030203" pitchFamily="34" charset="0"/>
              </a:rPr>
              <a:t>reputación online</a:t>
            </a:r>
            <a:r>
              <a:rPr lang="es-ES" sz="1500" dirty="0">
                <a:latin typeface="Lato" panose="020F0502020204030203" pitchFamily="34" charset="0"/>
                <a:ea typeface="Lato" panose="020F0502020204030203" pitchFamily="34" charset="0"/>
                <a:cs typeface="Lato" panose="020F0502020204030203" pitchFamily="34" charset="0"/>
              </a:rPr>
              <a:t> es el reflejo del prestigio o estima de una persona o marca en Internet. </a:t>
            </a:r>
          </a:p>
          <a:p>
            <a:endParaRPr lang="es-ES" sz="1500" dirty="0">
              <a:latin typeface="Lato" panose="020F0502020204030203" pitchFamily="34" charset="0"/>
              <a:ea typeface="Lato" panose="020F0502020204030203" pitchFamily="34" charset="0"/>
              <a:cs typeface="Lato" panose="020F0502020204030203" pitchFamily="34" charset="0"/>
            </a:endParaRPr>
          </a:p>
          <a:p>
            <a:r>
              <a:rPr lang="es-ES" sz="1500" dirty="0">
                <a:latin typeface="Lato" panose="020F0502020204030203" pitchFamily="34" charset="0"/>
                <a:ea typeface="Lato" panose="020F0502020204030203" pitchFamily="34" charset="0"/>
                <a:cs typeface="Lato" panose="020F0502020204030203" pitchFamily="34" charset="0"/>
              </a:rPr>
              <a:t>A diferencia de la marca, que se puede generar a través de medios publicitarios, la reputación no está bajo el control absoluto del sujeto o la organización, sino que la fabrican también el resto de personas cuando conversan y aportan sus opiniones. </a:t>
            </a:r>
          </a:p>
          <a:p>
            <a:endParaRPr lang="es-ES" sz="1500" dirty="0">
              <a:latin typeface="Lato" panose="020F0502020204030203" pitchFamily="34" charset="0"/>
              <a:ea typeface="Lato" panose="020F0502020204030203" pitchFamily="34" charset="0"/>
              <a:cs typeface="Lato" panose="020F0502020204030203" pitchFamily="34" charset="0"/>
            </a:endParaRPr>
          </a:p>
          <a:p>
            <a:r>
              <a:rPr lang="es-ES" sz="1500" dirty="0">
                <a:latin typeface="Lato" panose="020F0502020204030203" pitchFamily="34" charset="0"/>
                <a:ea typeface="Lato" panose="020F0502020204030203" pitchFamily="34" charset="0"/>
                <a:cs typeface="Lato" panose="020F0502020204030203" pitchFamily="34" charset="0"/>
              </a:rPr>
              <a:t>Esto es especialmente importante en Internet, dónde resulta muy fácil y barato verter información y opiniones a través de mecanismos como foros, blogs o redes sociales.</a:t>
            </a:r>
          </a:p>
        </p:txBody>
      </p:sp>
      <p:pic>
        <p:nvPicPr>
          <p:cNvPr id="1026" name="Picture 2">
            <a:extLst>
              <a:ext uri="{FF2B5EF4-FFF2-40B4-BE49-F238E27FC236}">
                <a16:creationId xmlns:a16="http://schemas.microsoft.com/office/drawing/2014/main" id="{2B022FD3-8321-44BD-B12D-E6FAE4465563}"/>
              </a:ext>
            </a:extLst>
          </p:cNvPr>
          <p:cNvPicPr>
            <a:picLocks noChangeAspect="1" noChangeArrowheads="1"/>
          </p:cNvPicPr>
          <p:nvPr/>
        </p:nvPicPr>
        <p:blipFill>
          <a:blip r:embed="rId3">
            <a:clrChange>
              <a:clrFrom>
                <a:srgbClr val="FFFFFF"/>
              </a:clrFrom>
              <a:clrTo>
                <a:srgbClr val="FFFFFF">
                  <a:alpha val="0"/>
                </a:srgbClr>
              </a:clrTo>
            </a:clrChange>
          </a:blip>
          <a:srcRect/>
          <a:stretch/>
        </p:blipFill>
        <p:spPr bwMode="auto">
          <a:xfrm>
            <a:off x="3929063" y="3258376"/>
            <a:ext cx="1285875" cy="181951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descr="Imagen que contiene texto&#10;&#10;Descripción generada automáticamente">
            <a:extLst>
              <a:ext uri="{FF2B5EF4-FFF2-40B4-BE49-F238E27FC236}">
                <a16:creationId xmlns:a16="http://schemas.microsoft.com/office/drawing/2014/main" id="{2846B91C-05C7-4ECF-BACB-53BF8258CF6F}"/>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4" name="Imagen 13" descr="Imagen que contiene plato, dibujo&#10;&#10;Descripción generada automáticamente">
            <a:extLst>
              <a:ext uri="{FF2B5EF4-FFF2-40B4-BE49-F238E27FC236}">
                <a16:creationId xmlns:a16="http://schemas.microsoft.com/office/drawing/2014/main" id="{370E298A-A73C-4C9D-B8A6-020935DC3284}"/>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5" name="Imagen 14" descr="Logotipo, nombre de la empresa&#10;&#10;Descripción generada automáticamente">
            <a:extLst>
              <a:ext uri="{FF2B5EF4-FFF2-40B4-BE49-F238E27FC236}">
                <a16:creationId xmlns:a16="http://schemas.microsoft.com/office/drawing/2014/main" id="{F17212B0-D1E9-40D2-998F-52169D71D78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6" name="Imagen 15">
            <a:extLst>
              <a:ext uri="{FF2B5EF4-FFF2-40B4-BE49-F238E27FC236}">
                <a16:creationId xmlns:a16="http://schemas.microsoft.com/office/drawing/2014/main" id="{9695FF1E-0477-4419-BFCB-383D661AE4A6}"/>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29126135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Reputación online</a:t>
            </a:r>
            <a:endParaRPr lang="es-ES" sz="3001" dirty="0"/>
          </a:p>
        </p:txBody>
      </p:sp>
      <p:pic>
        <p:nvPicPr>
          <p:cNvPr id="3" name="Imagen 2">
            <a:extLst>
              <a:ext uri="{FF2B5EF4-FFF2-40B4-BE49-F238E27FC236}">
                <a16:creationId xmlns:a16="http://schemas.microsoft.com/office/drawing/2014/main" id="{2C195BBC-2145-4218-8F32-1FB5152CB0BD}"/>
              </a:ext>
            </a:extLst>
          </p:cNvPr>
          <p:cNvPicPr>
            <a:picLocks noChangeAspect="1"/>
          </p:cNvPicPr>
          <p:nvPr/>
        </p:nvPicPr>
        <p:blipFill>
          <a:blip r:embed="rId2"/>
          <a:stretch>
            <a:fillRect/>
          </a:stretch>
        </p:blipFill>
        <p:spPr>
          <a:xfrm>
            <a:off x="1608520" y="1194521"/>
            <a:ext cx="5926969" cy="13031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n 6">
            <a:extLst>
              <a:ext uri="{FF2B5EF4-FFF2-40B4-BE49-F238E27FC236}">
                <a16:creationId xmlns:a16="http://schemas.microsoft.com/office/drawing/2014/main" id="{60D3B03A-DD56-44D2-8619-7DE15EBBB0C5}"/>
              </a:ext>
            </a:extLst>
          </p:cNvPr>
          <p:cNvPicPr>
            <a:picLocks noChangeAspect="1"/>
          </p:cNvPicPr>
          <p:nvPr/>
        </p:nvPicPr>
        <p:blipFill>
          <a:blip r:embed="rId3"/>
          <a:stretch>
            <a:fillRect/>
          </a:stretch>
        </p:blipFill>
        <p:spPr>
          <a:xfrm>
            <a:off x="2671600" y="2869614"/>
            <a:ext cx="3800804" cy="16574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Imagen 9" descr="Imagen que contiene texto&#10;&#10;Descripción generada automáticamente">
            <a:extLst>
              <a:ext uri="{FF2B5EF4-FFF2-40B4-BE49-F238E27FC236}">
                <a16:creationId xmlns:a16="http://schemas.microsoft.com/office/drawing/2014/main" id="{5AD23C9B-838F-4F43-AF58-79904002E64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A9F5361F-7FF9-4E01-98F6-ABB6EC6B0F81}"/>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1CDEFB25-3C5C-4CAD-8E7E-B779292885A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5" name="Imagen 14">
            <a:extLst>
              <a:ext uri="{FF2B5EF4-FFF2-40B4-BE49-F238E27FC236}">
                <a16:creationId xmlns:a16="http://schemas.microsoft.com/office/drawing/2014/main" id="{0AAD883A-892D-4CBC-BDCD-673537C6C240}"/>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272956069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 name="Imagen 4" descr="Interfaz de usuario gráfica, Texto, Aplicación, Chat o mensaje de texto&#10;&#10;Descripción generada automáticamente">
            <a:extLst>
              <a:ext uri="{FF2B5EF4-FFF2-40B4-BE49-F238E27FC236}">
                <a16:creationId xmlns:a16="http://schemas.microsoft.com/office/drawing/2014/main" id="{2BEC166B-0B36-491F-A9B8-64DDF57D5B7C}"/>
              </a:ext>
            </a:extLst>
          </p:cNvPr>
          <p:cNvPicPr>
            <a:picLocks noChangeAspect="1"/>
          </p:cNvPicPr>
          <p:nvPr/>
        </p:nvPicPr>
        <p:blipFill>
          <a:blip r:embed="rId2"/>
          <a:stretch>
            <a:fillRect/>
          </a:stretch>
        </p:blipFill>
        <p:spPr>
          <a:xfrm>
            <a:off x="5489987" y="1337455"/>
            <a:ext cx="2895748" cy="28883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Imagen 2" descr="Interfaz de usuario gráfica, Texto, Aplicación, Sitio web&#10;&#10;Descripción generada automáticamente">
            <a:extLst>
              <a:ext uri="{FF2B5EF4-FFF2-40B4-BE49-F238E27FC236}">
                <a16:creationId xmlns:a16="http://schemas.microsoft.com/office/drawing/2014/main" id="{7EE87B69-0331-43B2-9DBE-51D418E1D5DC}"/>
              </a:ext>
            </a:extLst>
          </p:cNvPr>
          <p:cNvPicPr>
            <a:picLocks noChangeAspect="1"/>
          </p:cNvPicPr>
          <p:nvPr/>
        </p:nvPicPr>
        <p:blipFill>
          <a:blip r:embed="rId3"/>
          <a:stretch>
            <a:fillRect/>
          </a:stretch>
        </p:blipFill>
        <p:spPr>
          <a:xfrm>
            <a:off x="679161" y="1047859"/>
            <a:ext cx="4064391" cy="34086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Reputación online</a:t>
            </a:r>
            <a:endParaRPr lang="es-ES" sz="3001" dirty="0"/>
          </a:p>
        </p:txBody>
      </p:sp>
      <p:sp>
        <p:nvSpPr>
          <p:cNvPr id="30" name="Elipse 29">
            <a:extLst>
              <a:ext uri="{FF2B5EF4-FFF2-40B4-BE49-F238E27FC236}">
                <a16:creationId xmlns:a16="http://schemas.microsoft.com/office/drawing/2014/main" id="{E1C6A0DE-C1E6-4197-AD7D-94F332E14738}"/>
              </a:ext>
            </a:extLst>
          </p:cNvPr>
          <p:cNvSpPr/>
          <p:nvPr/>
        </p:nvSpPr>
        <p:spPr>
          <a:xfrm>
            <a:off x="1360030" y="1210909"/>
            <a:ext cx="847597" cy="200025"/>
          </a:xfrm>
          <a:prstGeom prst="ellipse">
            <a:avLst/>
          </a:prstGeom>
          <a:noFill/>
          <a:ln w="222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sp>
        <p:nvSpPr>
          <p:cNvPr id="32" name="Elipse 31">
            <a:extLst>
              <a:ext uri="{FF2B5EF4-FFF2-40B4-BE49-F238E27FC236}">
                <a16:creationId xmlns:a16="http://schemas.microsoft.com/office/drawing/2014/main" id="{F601FA36-C049-49D1-A349-FF83EB26B6F8}"/>
              </a:ext>
            </a:extLst>
          </p:cNvPr>
          <p:cNvSpPr/>
          <p:nvPr/>
        </p:nvSpPr>
        <p:spPr>
          <a:xfrm>
            <a:off x="7783975" y="1417466"/>
            <a:ext cx="693926" cy="200025"/>
          </a:xfrm>
          <a:prstGeom prst="ellipse">
            <a:avLst/>
          </a:prstGeom>
          <a:noFill/>
          <a:ln w="222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sp>
        <p:nvSpPr>
          <p:cNvPr id="34" name="Elipse 33">
            <a:extLst>
              <a:ext uri="{FF2B5EF4-FFF2-40B4-BE49-F238E27FC236}">
                <a16:creationId xmlns:a16="http://schemas.microsoft.com/office/drawing/2014/main" id="{594F9EEE-5E7C-4630-AB53-D69E2DB964E5}"/>
              </a:ext>
            </a:extLst>
          </p:cNvPr>
          <p:cNvSpPr/>
          <p:nvPr/>
        </p:nvSpPr>
        <p:spPr>
          <a:xfrm>
            <a:off x="7783975" y="2558687"/>
            <a:ext cx="693926" cy="200025"/>
          </a:xfrm>
          <a:prstGeom prst="ellipse">
            <a:avLst/>
          </a:prstGeom>
          <a:noFill/>
          <a:ln w="222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sp>
        <p:nvSpPr>
          <p:cNvPr id="36" name="Elipse 35">
            <a:extLst>
              <a:ext uri="{FF2B5EF4-FFF2-40B4-BE49-F238E27FC236}">
                <a16:creationId xmlns:a16="http://schemas.microsoft.com/office/drawing/2014/main" id="{1D450037-BB51-4B2A-BC7E-CAADDFB8B287}"/>
              </a:ext>
            </a:extLst>
          </p:cNvPr>
          <p:cNvSpPr/>
          <p:nvPr/>
        </p:nvSpPr>
        <p:spPr>
          <a:xfrm>
            <a:off x="7783975" y="3418400"/>
            <a:ext cx="693926" cy="200025"/>
          </a:xfrm>
          <a:prstGeom prst="ellipse">
            <a:avLst/>
          </a:prstGeom>
          <a:noFill/>
          <a:ln w="222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pic>
        <p:nvPicPr>
          <p:cNvPr id="15" name="Imagen 14" descr="Imagen que contiene texto&#10;&#10;Descripción generada automáticamente">
            <a:extLst>
              <a:ext uri="{FF2B5EF4-FFF2-40B4-BE49-F238E27FC236}">
                <a16:creationId xmlns:a16="http://schemas.microsoft.com/office/drawing/2014/main" id="{1D802FAA-DE44-4BFC-9CA9-7E0E7671862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6" name="Imagen 15" descr="Imagen que contiene plato, dibujo&#10;&#10;Descripción generada automáticamente">
            <a:extLst>
              <a:ext uri="{FF2B5EF4-FFF2-40B4-BE49-F238E27FC236}">
                <a16:creationId xmlns:a16="http://schemas.microsoft.com/office/drawing/2014/main" id="{C6F64FAE-08D3-478F-A3E7-8028CC4C1577}"/>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8" name="Imagen 17" descr="Logotipo, nombre de la empresa&#10;&#10;Descripción generada automáticamente">
            <a:extLst>
              <a:ext uri="{FF2B5EF4-FFF2-40B4-BE49-F238E27FC236}">
                <a16:creationId xmlns:a16="http://schemas.microsoft.com/office/drawing/2014/main" id="{E45CFE56-4CF9-4D33-B014-4481023569B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574FA3FD-6839-450B-93EB-826A0A4457A3}"/>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210963360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500"/>
                            </p:stCondLst>
                            <p:childTnLst>
                              <p:par>
                                <p:cTn id="19" presetID="10" presetClass="entr" presetSubtype="0" fill="hold" grpId="0" nodeType="afterEffect">
                                  <p:stCondLst>
                                    <p:cond delay="50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par>
                          <p:cTn id="22" fill="hold">
                            <p:stCondLst>
                              <p:cond delay="1500"/>
                            </p:stCondLst>
                            <p:childTnLst>
                              <p:par>
                                <p:cTn id="23" presetID="10" presetClass="entr" presetSubtype="0" fill="hold" grpId="0" nodeType="afterEffect">
                                  <p:stCondLst>
                                    <p:cond delay="5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4" grpId="0" animBg="1"/>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Reputación online - Recomendaciones</a:t>
            </a:r>
            <a:endParaRPr lang="es-ES" sz="3001" dirty="0"/>
          </a:p>
        </p:txBody>
      </p:sp>
      <p:sp>
        <p:nvSpPr>
          <p:cNvPr id="2" name="CuadroTexto 1">
            <a:extLst>
              <a:ext uri="{FF2B5EF4-FFF2-40B4-BE49-F238E27FC236}">
                <a16:creationId xmlns:a16="http://schemas.microsoft.com/office/drawing/2014/main" id="{45E00033-A92A-4FC2-B293-F68414346426}"/>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Algunas recomendaciones que debéis seguir y trasladar a los pequeños.</a:t>
            </a:r>
          </a:p>
        </p:txBody>
      </p:sp>
      <p:pic>
        <p:nvPicPr>
          <p:cNvPr id="10" name="Imagen 9" descr="Imagen que contiene texto&#10;&#10;Descripción generada automáticamente">
            <a:extLst>
              <a:ext uri="{FF2B5EF4-FFF2-40B4-BE49-F238E27FC236}">
                <a16:creationId xmlns:a16="http://schemas.microsoft.com/office/drawing/2014/main" id="{14FC9DED-C5FF-4F1E-A837-3DA3237F521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F9C7D641-F770-42BF-B77D-B5541C8CC04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9079E128-8F86-4BAA-9DF2-AC93602832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sp>
        <p:nvSpPr>
          <p:cNvPr id="16" name="CuadroTexto 15">
            <a:extLst>
              <a:ext uri="{FF2B5EF4-FFF2-40B4-BE49-F238E27FC236}">
                <a16:creationId xmlns:a16="http://schemas.microsoft.com/office/drawing/2014/main" id="{44A39910-DF20-436D-AFB3-D2B4B7945FD3}"/>
              </a:ext>
            </a:extLst>
          </p:cNvPr>
          <p:cNvSpPr txBox="1"/>
          <p:nvPr/>
        </p:nvSpPr>
        <p:spPr>
          <a:xfrm>
            <a:off x="252000" y="1276131"/>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Piensa bien en qué canal o red social quieres estar, no todas tienen el mismo objetivo.</a:t>
            </a:r>
          </a:p>
        </p:txBody>
      </p:sp>
      <p:sp>
        <p:nvSpPr>
          <p:cNvPr id="17" name="CuadroTexto 16">
            <a:extLst>
              <a:ext uri="{FF2B5EF4-FFF2-40B4-BE49-F238E27FC236}">
                <a16:creationId xmlns:a16="http://schemas.microsoft.com/office/drawing/2014/main" id="{3989392B-07C9-404F-A4EB-34D73E95B71B}"/>
              </a:ext>
            </a:extLst>
          </p:cNvPr>
          <p:cNvSpPr txBox="1"/>
          <p:nvPr/>
        </p:nvSpPr>
        <p:spPr>
          <a:xfrm>
            <a:off x="252000" y="1779720"/>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Cumplimenta la información estrictamente necesaria en tu perfil, no compartas elementos privados.</a:t>
            </a:r>
          </a:p>
        </p:txBody>
      </p:sp>
      <p:sp>
        <p:nvSpPr>
          <p:cNvPr id="18" name="CuadroTexto 17">
            <a:extLst>
              <a:ext uri="{FF2B5EF4-FFF2-40B4-BE49-F238E27FC236}">
                <a16:creationId xmlns:a16="http://schemas.microsoft.com/office/drawing/2014/main" id="{E5428EBF-825D-4554-A609-FB319CC0DE79}"/>
              </a:ext>
            </a:extLst>
          </p:cNvPr>
          <p:cNvSpPr txBox="1"/>
          <p:nvPr/>
        </p:nvSpPr>
        <p:spPr>
          <a:xfrm>
            <a:off x="252000" y="2283309"/>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Evalúa bien la información que compartes, piensa en cómo se puede utilizar por terceros.</a:t>
            </a:r>
          </a:p>
        </p:txBody>
      </p:sp>
      <p:sp>
        <p:nvSpPr>
          <p:cNvPr id="19" name="CuadroTexto 18">
            <a:extLst>
              <a:ext uri="{FF2B5EF4-FFF2-40B4-BE49-F238E27FC236}">
                <a16:creationId xmlns:a16="http://schemas.microsoft.com/office/drawing/2014/main" id="{BBD76F7D-89A2-4A3D-8904-9E4926BE2174}"/>
              </a:ext>
            </a:extLst>
          </p:cNvPr>
          <p:cNvSpPr txBox="1"/>
          <p:nvPr/>
        </p:nvSpPr>
        <p:spPr>
          <a:xfrm>
            <a:off x="252000" y="2786898"/>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Evalúa profundamente las fotos que compartes, una vez se publican, pierdes el control.</a:t>
            </a:r>
          </a:p>
        </p:txBody>
      </p:sp>
      <p:sp>
        <p:nvSpPr>
          <p:cNvPr id="20" name="CuadroTexto 19">
            <a:extLst>
              <a:ext uri="{FF2B5EF4-FFF2-40B4-BE49-F238E27FC236}">
                <a16:creationId xmlns:a16="http://schemas.microsoft.com/office/drawing/2014/main" id="{52607EE0-9751-403A-9AB4-B15B1ED0A75E}"/>
              </a:ext>
            </a:extLst>
          </p:cNvPr>
          <p:cNvSpPr txBox="1"/>
          <p:nvPr/>
        </p:nvSpPr>
        <p:spPr>
          <a:xfrm>
            <a:off x="252000" y="3290487"/>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Sé consciente de que el perfil te representa, compórtate de forma correcta como lo harías en la vida real.</a:t>
            </a:r>
          </a:p>
        </p:txBody>
      </p:sp>
      <p:pic>
        <p:nvPicPr>
          <p:cNvPr id="15" name="Imagen 14">
            <a:extLst>
              <a:ext uri="{FF2B5EF4-FFF2-40B4-BE49-F238E27FC236}">
                <a16:creationId xmlns:a16="http://schemas.microsoft.com/office/drawing/2014/main" id="{04C84C84-B3BE-49FC-B5CF-2589AE9B8B3A}"/>
              </a:ext>
            </a:extLst>
          </p:cNvPr>
          <p:cNvPicPr>
            <a:picLocks noChangeAspect="1"/>
          </p:cNvPicPr>
          <p:nvPr/>
        </p:nvPicPr>
        <p:blipFill>
          <a:blip r:embed="rId5"/>
          <a:srcRect/>
          <a:stretch/>
        </p:blipFill>
        <p:spPr>
          <a:xfrm>
            <a:off x="7537792" y="168754"/>
            <a:ext cx="1427116" cy="247860"/>
          </a:xfrm>
          <a:prstGeom prst="rect">
            <a:avLst/>
          </a:prstGeom>
        </p:spPr>
      </p:pic>
    </p:spTree>
    <p:extLst>
      <p:ext uri="{BB962C8B-B14F-4D97-AF65-F5344CB8AC3E}">
        <p14:creationId xmlns:p14="http://schemas.microsoft.com/office/powerpoint/2010/main" val="225587674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2" name="Marcador de posición de imagen 6">
            <a:extLst>
              <a:ext uri="{FF2B5EF4-FFF2-40B4-BE49-F238E27FC236}">
                <a16:creationId xmlns:a16="http://schemas.microsoft.com/office/drawing/2014/main" id="{DA5D12AF-84F7-481A-97BB-E99885007F24}"/>
              </a:ext>
            </a:extLst>
          </p:cNvPr>
          <p:cNvPicPr>
            <a:picLocks noChangeAspect="1"/>
          </p:cNvPicPr>
          <p:nvPr/>
        </p:nvPicPr>
        <p:blipFill>
          <a:blip r:embed="rId2"/>
          <a:srcRect l="22603" r="22603"/>
          <a:stretch/>
        </p:blipFill>
        <p:spPr>
          <a:xfrm>
            <a:off x="4935106" y="41465"/>
            <a:ext cx="4159382" cy="50605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p:spPr>
      </p:pic>
      <p:sp>
        <p:nvSpPr>
          <p:cNvPr id="23" name="Rectángulo 22">
            <a:extLst>
              <a:ext uri="{FF2B5EF4-FFF2-40B4-BE49-F238E27FC236}">
                <a16:creationId xmlns:a16="http://schemas.microsoft.com/office/drawing/2014/main" id="{1DBAF42A-A546-47D4-BEED-7B5DDC23A92B}"/>
              </a:ext>
            </a:extLst>
          </p:cNvPr>
          <p:cNvSpPr/>
          <p:nvPr/>
        </p:nvSpPr>
        <p:spPr>
          <a:xfrm>
            <a:off x="8460733" y="4622232"/>
            <a:ext cx="663611" cy="5070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595"/>
          </a:p>
        </p:txBody>
      </p:sp>
      <p:sp>
        <p:nvSpPr>
          <p:cNvPr id="24" name="TextBox 1">
            <a:extLst>
              <a:ext uri="{FF2B5EF4-FFF2-40B4-BE49-F238E27FC236}">
                <a16:creationId xmlns:a16="http://schemas.microsoft.com/office/drawing/2014/main" id="{71AE7265-2A8E-4E4F-BF3C-59D730987A45}"/>
              </a:ext>
            </a:extLst>
          </p:cNvPr>
          <p:cNvSpPr txBox="1"/>
          <p:nvPr/>
        </p:nvSpPr>
        <p:spPr>
          <a:xfrm>
            <a:off x="601083" y="2306293"/>
            <a:ext cx="4065537" cy="553998"/>
          </a:xfrm>
          <a:prstGeom prst="rect">
            <a:avLst/>
          </a:prstGeom>
          <a:noFill/>
        </p:spPr>
        <p:txBody>
          <a:bodyPr wrap="none" rtlCol="0">
            <a:spAutoFit/>
          </a:bodyPr>
          <a:lstStyle/>
          <a:p>
            <a:pPr algn="ctr" defTabSz="685934">
              <a:defRPr/>
            </a:pPr>
            <a:r>
              <a:rPr lang="es-ES" sz="3000" b="1">
                <a:solidFill>
                  <a:srgbClr val="445469"/>
                </a:solidFill>
                <a:latin typeface="Lato Black" charset="0"/>
                <a:ea typeface="Lato Black" charset="0"/>
                <a:cs typeface="Lato Black" charset="0"/>
              </a:rPr>
              <a:t>1.2 Ciberacoso escolar</a:t>
            </a:r>
            <a:endParaRPr lang="es-ES" sz="3000" b="1" dirty="0">
              <a:solidFill>
                <a:srgbClr val="445469"/>
              </a:solidFill>
              <a:latin typeface="Lato Black" charset="0"/>
              <a:ea typeface="Lato Black" charset="0"/>
              <a:cs typeface="Lato Black" charset="0"/>
            </a:endParaRPr>
          </a:p>
        </p:txBody>
      </p:sp>
    </p:spTree>
    <p:extLst>
      <p:ext uri="{BB962C8B-B14F-4D97-AF65-F5344CB8AC3E}">
        <p14:creationId xmlns:p14="http://schemas.microsoft.com/office/powerpoint/2010/main" val="1660070914"/>
      </p:ext>
    </p:extLst>
  </p:cSld>
  <p:clrMapOvr>
    <a:masterClrMapping/>
  </p:clrMapOvr>
  <p:transition spd="slow" advClick="0">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5" name="Rectangle 8">
            <a:extLst>
              <a:ext uri="{FF2B5EF4-FFF2-40B4-BE49-F238E27FC236}">
                <a16:creationId xmlns:a16="http://schemas.microsoft.com/office/drawing/2014/main" id="{425E7F1F-ABD5-4B03-A060-A4904B09A0F9}"/>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51" name="CuadroTexto 50">
            <a:extLst>
              <a:ext uri="{FF2B5EF4-FFF2-40B4-BE49-F238E27FC236}">
                <a16:creationId xmlns:a16="http://schemas.microsoft.com/office/drawing/2014/main" id="{441724AB-1760-4595-933F-21F95A352AB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Licencia de realización y uso</a:t>
            </a:r>
            <a:endParaRPr lang="es-ES" sz="3001" dirty="0"/>
          </a:p>
        </p:txBody>
      </p:sp>
      <p:pic>
        <p:nvPicPr>
          <p:cNvPr id="44" name="Imagen 43" descr="Imagen que contiene texto&#10;&#10;Descripción generada automáticamente">
            <a:extLst>
              <a:ext uri="{FF2B5EF4-FFF2-40B4-BE49-F238E27FC236}">
                <a16:creationId xmlns:a16="http://schemas.microsoft.com/office/drawing/2014/main" id="{E82A6298-6AAA-4CFC-B30D-64EA3C6C021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46" name="Imagen 45" descr="Imagen que contiene plato, dibujo&#10;&#10;Descripción generada automáticamente">
            <a:extLst>
              <a:ext uri="{FF2B5EF4-FFF2-40B4-BE49-F238E27FC236}">
                <a16:creationId xmlns:a16="http://schemas.microsoft.com/office/drawing/2014/main" id="{11DCCFAD-5426-4928-9BFA-011880A13C06}"/>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48" name="Imagen 47" descr="Logotipo, nombre de la empresa&#10;&#10;Descripción generada automáticamente">
            <a:extLst>
              <a:ext uri="{FF2B5EF4-FFF2-40B4-BE49-F238E27FC236}">
                <a16:creationId xmlns:a16="http://schemas.microsoft.com/office/drawing/2014/main" id="{89759AD4-FD0A-47E8-9272-DB4B0498DF6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3" name="Imagen 2">
            <a:hlinkClick r:id="rId5"/>
            <a:extLst>
              <a:ext uri="{FF2B5EF4-FFF2-40B4-BE49-F238E27FC236}">
                <a16:creationId xmlns:a16="http://schemas.microsoft.com/office/drawing/2014/main" id="{074C82A3-0A14-460A-B34E-524170BF569A}"/>
              </a:ext>
            </a:extLst>
          </p:cNvPr>
          <p:cNvPicPr>
            <a:picLocks noChangeAspect="1"/>
          </p:cNvPicPr>
          <p:nvPr/>
        </p:nvPicPr>
        <p:blipFill>
          <a:blip r:embed="rId6"/>
          <a:srcRect/>
          <a:stretch/>
        </p:blipFill>
        <p:spPr>
          <a:xfrm>
            <a:off x="5898629" y="1092651"/>
            <a:ext cx="2480874" cy="8679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CuadroTexto 8">
            <a:extLst>
              <a:ext uri="{FF2B5EF4-FFF2-40B4-BE49-F238E27FC236}">
                <a16:creationId xmlns:a16="http://schemas.microsoft.com/office/drawing/2014/main" id="{8F49E2F8-5CF0-45C7-A9FF-DFDABD55AB73}"/>
              </a:ext>
            </a:extLst>
          </p:cNvPr>
          <p:cNvSpPr txBox="1"/>
          <p:nvPr/>
        </p:nvSpPr>
        <p:spPr>
          <a:xfrm>
            <a:off x="251999" y="787986"/>
            <a:ext cx="5436768" cy="1384995"/>
          </a:xfrm>
          <a:prstGeom prst="rect">
            <a:avLst/>
          </a:prstGeom>
          <a:noFill/>
        </p:spPr>
        <p:txBody>
          <a:bodyPr wrap="square">
            <a:spAutoFit/>
          </a:bodyPr>
          <a:lstStyle/>
          <a:p>
            <a:r>
              <a:rPr lang="es-ES" sz="1400" b="1" dirty="0">
                <a:latin typeface="Lato" panose="020F0502020204030203" pitchFamily="34" charset="0"/>
                <a:ea typeface="Lato" panose="020F0502020204030203" pitchFamily="34" charset="0"/>
                <a:cs typeface="Lato" panose="020F0502020204030203" pitchFamily="34" charset="0"/>
              </a:rPr>
              <a:t>La presentación que vamos a visualizar está bajo una licencia “Reconocimiento-No Comercial-Compartir Igual 4.0 Internacional” de “</a:t>
            </a:r>
            <a:r>
              <a:rPr lang="es-ES" sz="1400" b="1" dirty="0" err="1">
                <a:latin typeface="Lato" panose="020F0502020204030203" pitchFamily="34" charset="0"/>
                <a:ea typeface="Lato" panose="020F0502020204030203" pitchFamily="34" charset="0"/>
                <a:cs typeface="Lato" panose="020F0502020204030203" pitchFamily="34" charset="0"/>
              </a:rPr>
              <a:t>Creative</a:t>
            </a:r>
            <a:r>
              <a:rPr lang="es-ES" sz="1400" b="1" dirty="0">
                <a:latin typeface="Lato" panose="020F0502020204030203" pitchFamily="34" charset="0"/>
                <a:ea typeface="Lato" panose="020F0502020204030203" pitchFamily="34" charset="0"/>
                <a:cs typeface="Lato" panose="020F0502020204030203" pitchFamily="34" charset="0"/>
              </a:rPr>
              <a:t> </a:t>
            </a:r>
            <a:r>
              <a:rPr lang="es-ES" sz="1400" b="1" dirty="0" err="1">
                <a:latin typeface="Lato" panose="020F0502020204030203" pitchFamily="34" charset="0"/>
                <a:ea typeface="Lato" panose="020F0502020204030203" pitchFamily="34" charset="0"/>
                <a:cs typeface="Lato" panose="020F0502020204030203" pitchFamily="34" charset="0"/>
              </a:rPr>
              <a:t>Commons</a:t>
            </a:r>
            <a:r>
              <a:rPr lang="es-ES" sz="1400" b="1" dirty="0">
                <a:latin typeface="Lato" panose="020F0502020204030203" pitchFamily="34" charset="0"/>
                <a:ea typeface="Lato" panose="020F0502020204030203" pitchFamily="34" charset="0"/>
                <a:cs typeface="Lato" panose="020F0502020204030203" pitchFamily="34" charset="0"/>
              </a:rPr>
              <a:t>”.</a:t>
            </a:r>
          </a:p>
          <a:p>
            <a:endParaRPr lang="es-ES" sz="1400" b="1" dirty="0">
              <a:latin typeface="Lato" panose="020F0502020204030203" pitchFamily="34" charset="0"/>
              <a:ea typeface="Lato" panose="020F0502020204030203" pitchFamily="34" charset="0"/>
              <a:cs typeface="Lato" panose="020F0502020204030203" pitchFamily="34" charset="0"/>
            </a:endParaRPr>
          </a:p>
          <a:p>
            <a:r>
              <a:rPr lang="es-ES" sz="1400" b="1" dirty="0">
                <a:latin typeface="Lato" panose="020F0502020204030203" pitchFamily="34" charset="0"/>
                <a:ea typeface="Lato" panose="020F0502020204030203" pitchFamily="34" charset="0"/>
                <a:cs typeface="Lato" panose="020F0502020204030203" pitchFamily="34" charset="0"/>
              </a:rPr>
              <a:t>Por esta razón está permitido copiar, distribuir y comunicar públicamente esta obra bajo las condiciones siguientes:</a:t>
            </a:r>
            <a:endParaRPr lang="es-ES" sz="1400" dirty="0">
              <a:latin typeface="Lato" panose="020F0502020204030203" pitchFamily="34" charset="0"/>
              <a:ea typeface="Lato" panose="020F0502020204030203" pitchFamily="34" charset="0"/>
              <a:cs typeface="Lato" panose="020F0502020204030203" pitchFamily="34" charset="0"/>
            </a:endParaRPr>
          </a:p>
        </p:txBody>
      </p:sp>
      <p:sp>
        <p:nvSpPr>
          <p:cNvPr id="13" name="CuadroTexto 12">
            <a:extLst>
              <a:ext uri="{FF2B5EF4-FFF2-40B4-BE49-F238E27FC236}">
                <a16:creationId xmlns:a16="http://schemas.microsoft.com/office/drawing/2014/main" id="{8068FDAF-CC44-4E1C-9BAB-F7EE82804309}"/>
              </a:ext>
            </a:extLst>
          </p:cNvPr>
          <p:cNvSpPr txBox="1"/>
          <p:nvPr/>
        </p:nvSpPr>
        <p:spPr>
          <a:xfrm>
            <a:off x="251999" y="2267060"/>
            <a:ext cx="8607188" cy="2569934"/>
          </a:xfrm>
          <a:prstGeom prst="rect">
            <a:avLst/>
          </a:prstGeom>
          <a:noFill/>
        </p:spPr>
        <p:txBody>
          <a:bodyPr wrap="square">
            <a:spAutoFit/>
          </a:bodyPr>
          <a:lstStyle/>
          <a:p>
            <a:r>
              <a:rPr lang="es-ES" dirty="0"/>
              <a:t>• </a:t>
            </a:r>
            <a:r>
              <a:rPr lang="es-ES" sz="1100" b="1" dirty="0">
                <a:latin typeface="Lato" panose="020F0502020204030203" pitchFamily="34" charset="0"/>
                <a:ea typeface="Lato" panose="020F0502020204030203" pitchFamily="34" charset="0"/>
                <a:cs typeface="Lato" panose="020F0502020204030203" pitchFamily="34" charset="0"/>
              </a:rPr>
              <a:t>Reconocimiento. El contenido de esta publicación se puede reproducir total o parcialmente por terceros, citando su procedencia.</a:t>
            </a:r>
          </a:p>
          <a:p>
            <a:endParaRPr lang="es-ES" sz="1100" b="1" dirty="0">
              <a:latin typeface="Lato" panose="020F0502020204030203" pitchFamily="34" charset="0"/>
              <a:ea typeface="Lato" panose="020F0502020204030203" pitchFamily="34" charset="0"/>
              <a:cs typeface="Lato" panose="020F0502020204030203" pitchFamily="34" charset="0"/>
            </a:endParaRPr>
          </a:p>
          <a:p>
            <a:r>
              <a:rPr lang="es-ES" sz="1100" b="1" dirty="0">
                <a:latin typeface="Lato" panose="020F0502020204030203" pitchFamily="34" charset="0"/>
                <a:ea typeface="Lato" panose="020F0502020204030203" pitchFamily="34" charset="0"/>
                <a:cs typeface="Lato" panose="020F0502020204030203" pitchFamily="34" charset="0"/>
              </a:rPr>
              <a:t>• Uso No Comercial. El material original y los trabajos derivados pueden ser distribuidos, copiados y exhibidos mientras su uso no tenga fines comerciales.</a:t>
            </a:r>
          </a:p>
          <a:p>
            <a:endParaRPr lang="es-ES" sz="1100" b="1" dirty="0">
              <a:latin typeface="Lato" panose="020F0502020204030203" pitchFamily="34" charset="0"/>
              <a:ea typeface="Lato" panose="020F0502020204030203" pitchFamily="34" charset="0"/>
              <a:cs typeface="Lato" panose="020F0502020204030203" pitchFamily="34" charset="0"/>
            </a:endParaRPr>
          </a:p>
          <a:p>
            <a:r>
              <a:rPr lang="es-ES" sz="1100" b="1" dirty="0">
                <a:latin typeface="Lato" panose="020F0502020204030203" pitchFamily="34" charset="0"/>
                <a:ea typeface="Lato" panose="020F0502020204030203" pitchFamily="34" charset="0"/>
                <a:cs typeface="Lato" panose="020F0502020204030203" pitchFamily="34" charset="0"/>
              </a:rPr>
              <a:t>• Compartir Igual. Si altera o transforma esta obra, o genera una obra derivada, sólo puede distribuirla bajo esta misma licencia.</a:t>
            </a:r>
          </a:p>
          <a:p>
            <a:endParaRPr lang="es-ES" sz="1100" b="1" dirty="0">
              <a:latin typeface="Lato" panose="020F0502020204030203" pitchFamily="34" charset="0"/>
              <a:ea typeface="Lato" panose="020F0502020204030203" pitchFamily="34" charset="0"/>
              <a:cs typeface="Lato" panose="020F0502020204030203" pitchFamily="34" charset="0"/>
            </a:endParaRPr>
          </a:p>
          <a:p>
            <a:r>
              <a:rPr lang="es-ES" sz="1100" b="1" dirty="0">
                <a:latin typeface="Lato" panose="020F0502020204030203" pitchFamily="34" charset="0"/>
                <a:ea typeface="Lato" panose="020F0502020204030203" pitchFamily="34" charset="0"/>
                <a:cs typeface="Lato" panose="020F0502020204030203" pitchFamily="34" charset="0"/>
              </a:rPr>
              <a:t>Al reutilizar o distribuir la obra, tiene que dejar bien claro los términos de la licencia de esta obra.</a:t>
            </a:r>
          </a:p>
          <a:p>
            <a:endParaRPr lang="es-ES" sz="1100" b="1" dirty="0">
              <a:latin typeface="Lato" panose="020F0502020204030203" pitchFamily="34" charset="0"/>
              <a:ea typeface="Lato" panose="020F0502020204030203" pitchFamily="34" charset="0"/>
              <a:cs typeface="Lato" panose="020F0502020204030203" pitchFamily="34" charset="0"/>
            </a:endParaRPr>
          </a:p>
          <a:p>
            <a:r>
              <a:rPr lang="es-ES" sz="1100" b="1" dirty="0">
                <a:latin typeface="Lato" panose="020F0502020204030203" pitchFamily="34" charset="0"/>
                <a:ea typeface="Lato" panose="020F0502020204030203" pitchFamily="34" charset="0"/>
                <a:cs typeface="Lato" panose="020F0502020204030203" pitchFamily="34" charset="0"/>
              </a:rPr>
              <a:t>Texto completo de la licencia: </a:t>
            </a:r>
            <a:r>
              <a:rPr lang="es-ES" sz="1100" b="1" dirty="0">
                <a:latin typeface="Lato" panose="020F0502020204030203" pitchFamily="34" charset="0"/>
                <a:ea typeface="Lato" panose="020F0502020204030203" pitchFamily="34" charset="0"/>
                <a:cs typeface="Lato" panose="020F0502020204030203" pitchFamily="34" charset="0"/>
                <a:hlinkClick r:id="rId5"/>
              </a:rPr>
              <a:t>https://creativecommons.org/licenses/by-nc-sa/4.0/deed.es_ES</a:t>
            </a:r>
            <a:endParaRPr lang="es-ES" sz="1100" b="1" dirty="0">
              <a:latin typeface="Lato" panose="020F0502020204030203" pitchFamily="34" charset="0"/>
              <a:ea typeface="Lato" panose="020F0502020204030203" pitchFamily="34" charset="0"/>
              <a:cs typeface="Lato" panose="020F0502020204030203" pitchFamily="34" charset="0"/>
            </a:endParaRPr>
          </a:p>
          <a:p>
            <a:endParaRPr lang="es-ES" sz="1100" b="1" dirty="0">
              <a:latin typeface="Lato" panose="020F0502020204030203" pitchFamily="34" charset="0"/>
              <a:ea typeface="Lato" panose="020F0502020204030203" pitchFamily="34" charset="0"/>
              <a:cs typeface="Lato" panose="020F0502020204030203" pitchFamily="34" charset="0"/>
            </a:endParaRPr>
          </a:p>
          <a:p>
            <a:r>
              <a:rPr lang="es-ES" sz="1100" b="1" dirty="0">
                <a:latin typeface="Lato" panose="020F0502020204030203" pitchFamily="34" charset="0"/>
                <a:ea typeface="Lato" panose="020F0502020204030203" pitchFamily="34" charset="0"/>
                <a:cs typeface="Lato" panose="020F0502020204030203" pitchFamily="34" charset="0"/>
              </a:rPr>
              <a:t>Para la realización de esta presentación se ha utilizado material original y recursos de INCIBE (</a:t>
            </a:r>
            <a:r>
              <a:rPr lang="es-ES" sz="1100" b="1" dirty="0">
                <a:latin typeface="Lato" panose="020F0502020204030203" pitchFamily="34" charset="0"/>
                <a:ea typeface="Lato" panose="020F0502020204030203" pitchFamily="34" charset="0"/>
                <a:cs typeface="Lato" panose="020F0502020204030203" pitchFamily="34" charset="0"/>
                <a:hlinkClick r:id="rId7"/>
              </a:rPr>
              <a:t>https://www.incibe.es</a:t>
            </a:r>
            <a:r>
              <a:rPr lang="es-ES" sz="1100" b="1" dirty="0">
                <a:latin typeface="Lato" panose="020F0502020204030203" pitchFamily="34" charset="0"/>
                <a:ea typeface="Lato" panose="020F0502020204030203" pitchFamily="34" charset="0"/>
                <a:cs typeface="Lato" panose="020F0502020204030203" pitchFamily="34" charset="0"/>
              </a:rPr>
              <a:t>), la iniciativa Internet Segura </a:t>
            </a:r>
            <a:r>
              <a:rPr lang="es-ES" sz="1100" b="1" dirty="0" err="1">
                <a:latin typeface="Lato" panose="020F0502020204030203" pitchFamily="34" charset="0"/>
                <a:ea typeface="Lato" panose="020F0502020204030203" pitchFamily="34" charset="0"/>
                <a:cs typeface="Lato" panose="020F0502020204030203" pitchFamily="34" charset="0"/>
              </a:rPr>
              <a:t>for</a:t>
            </a:r>
            <a:r>
              <a:rPr lang="es-ES" sz="1100" b="1" dirty="0">
                <a:latin typeface="Lato" panose="020F0502020204030203" pitchFamily="34" charset="0"/>
                <a:ea typeface="Lato" panose="020F0502020204030203" pitchFamily="34" charset="0"/>
                <a:cs typeface="Lato" panose="020F0502020204030203" pitchFamily="34" charset="0"/>
              </a:rPr>
              <a:t> </a:t>
            </a:r>
            <a:r>
              <a:rPr lang="es-ES" sz="1100" b="1" dirty="0" err="1">
                <a:latin typeface="Lato" panose="020F0502020204030203" pitchFamily="34" charset="0"/>
                <a:ea typeface="Lato" panose="020F0502020204030203" pitchFamily="34" charset="0"/>
                <a:cs typeface="Lato" panose="020F0502020204030203" pitchFamily="34" charset="0"/>
              </a:rPr>
              <a:t>Kids</a:t>
            </a:r>
            <a:r>
              <a:rPr lang="es-ES" sz="1100" b="1" dirty="0">
                <a:latin typeface="Lato" panose="020F0502020204030203" pitchFamily="34" charset="0"/>
                <a:ea typeface="Lato" panose="020F0502020204030203" pitchFamily="34" charset="0"/>
                <a:cs typeface="Lato" panose="020F0502020204030203" pitchFamily="34" charset="0"/>
              </a:rPr>
              <a:t> (</a:t>
            </a:r>
            <a:r>
              <a:rPr lang="es-ES" sz="1100" b="1" dirty="0">
                <a:latin typeface="Lato" panose="020F0502020204030203" pitchFamily="34" charset="0"/>
                <a:ea typeface="Lato" panose="020F0502020204030203" pitchFamily="34" charset="0"/>
                <a:cs typeface="Lato" panose="020F0502020204030203" pitchFamily="34" charset="0"/>
                <a:hlinkClick r:id="rId8"/>
              </a:rPr>
              <a:t>https://www.is4k.es</a:t>
            </a:r>
            <a:r>
              <a:rPr lang="es-ES" sz="1100" b="1" dirty="0">
                <a:latin typeface="Lato" panose="020F0502020204030203" pitchFamily="34" charset="0"/>
                <a:ea typeface="Lato" panose="020F0502020204030203" pitchFamily="34" charset="0"/>
                <a:cs typeface="Lato" panose="020F0502020204030203" pitchFamily="34" charset="0"/>
              </a:rPr>
              <a:t>) y a la Oficina de Seguridad del Internauta (</a:t>
            </a:r>
            <a:r>
              <a:rPr lang="es-ES" sz="1100" b="1" dirty="0">
                <a:latin typeface="Lato" panose="020F0502020204030203" pitchFamily="34" charset="0"/>
                <a:ea typeface="Lato" panose="020F0502020204030203" pitchFamily="34" charset="0"/>
                <a:cs typeface="Lato" panose="020F0502020204030203" pitchFamily="34" charset="0"/>
                <a:hlinkClick r:id="rId9"/>
              </a:rPr>
              <a:t>https://www.osi.es/es</a:t>
            </a:r>
            <a:r>
              <a:rPr lang="es-ES" sz="1100" b="1" dirty="0">
                <a:latin typeface="Lato" panose="020F0502020204030203" pitchFamily="34" charset="0"/>
                <a:ea typeface="Lato" panose="020F0502020204030203" pitchFamily="34" charset="0"/>
                <a:cs typeface="Lato" panose="020F0502020204030203" pitchFamily="34" charset="0"/>
              </a:rPr>
              <a:t>) sin ningún tipo de participación ni opinión.</a:t>
            </a:r>
          </a:p>
        </p:txBody>
      </p:sp>
    </p:spTree>
    <p:extLst>
      <p:ext uri="{BB962C8B-B14F-4D97-AF65-F5344CB8AC3E}">
        <p14:creationId xmlns:p14="http://schemas.microsoft.com/office/powerpoint/2010/main" val="2318144327"/>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Ciberacoso escolar</a:t>
            </a:r>
            <a:endParaRPr lang="es-ES" sz="3001" dirty="0"/>
          </a:p>
        </p:txBody>
      </p:sp>
      <p:sp>
        <p:nvSpPr>
          <p:cNvPr id="2" name="CuadroTexto 1">
            <a:extLst>
              <a:ext uri="{FF2B5EF4-FFF2-40B4-BE49-F238E27FC236}">
                <a16:creationId xmlns:a16="http://schemas.microsoft.com/office/drawing/2014/main" id="{9BC1176B-FB77-4D81-9F46-5CB02BC84E65}"/>
              </a:ext>
            </a:extLst>
          </p:cNvPr>
          <p:cNvSpPr txBox="1"/>
          <p:nvPr/>
        </p:nvSpPr>
        <p:spPr>
          <a:xfrm>
            <a:off x="252000" y="787986"/>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Antes de nada, recordemos lo que dice el Artículo 19 de la Convención de Naciones Unidas sobre los Derechos del Niño:</a:t>
            </a:r>
          </a:p>
        </p:txBody>
      </p:sp>
      <p:pic>
        <p:nvPicPr>
          <p:cNvPr id="7" name="Imagen 6">
            <a:extLst>
              <a:ext uri="{FF2B5EF4-FFF2-40B4-BE49-F238E27FC236}">
                <a16:creationId xmlns:a16="http://schemas.microsoft.com/office/drawing/2014/main" id="{A03F9419-8226-461B-B4C1-77D3B4813CC6}"/>
              </a:ext>
            </a:extLst>
          </p:cNvPr>
          <p:cNvPicPr>
            <a:picLocks noChangeAspect="1"/>
          </p:cNvPicPr>
          <p:nvPr/>
        </p:nvPicPr>
        <p:blipFill rotWithShape="1">
          <a:blip r:embed="rId2"/>
          <a:srcRect l="1346" t="830" r="1528" b="2630"/>
          <a:stretch/>
        </p:blipFill>
        <p:spPr>
          <a:xfrm>
            <a:off x="4898571" y="1502231"/>
            <a:ext cx="3768635" cy="2853284"/>
          </a:xfrm>
          <a:prstGeom prst="rect">
            <a:avLst/>
          </a:prstGeom>
          <a:effectLst>
            <a:outerShdw blurRad="50800" dist="38100" dir="2700000" algn="tl" rotWithShape="0">
              <a:prstClr val="black">
                <a:alpha val="40000"/>
              </a:prstClr>
            </a:outerShdw>
          </a:effectLst>
        </p:spPr>
      </p:pic>
      <p:pic>
        <p:nvPicPr>
          <p:cNvPr id="10" name="Imagen 9">
            <a:extLst>
              <a:ext uri="{FF2B5EF4-FFF2-40B4-BE49-F238E27FC236}">
                <a16:creationId xmlns:a16="http://schemas.microsoft.com/office/drawing/2014/main" id="{4B54F164-2963-46A2-B8FF-08C5954BD258}"/>
              </a:ext>
            </a:extLst>
          </p:cNvPr>
          <p:cNvPicPr>
            <a:picLocks noChangeAspect="1"/>
          </p:cNvPicPr>
          <p:nvPr/>
        </p:nvPicPr>
        <p:blipFill>
          <a:blip r:embed="rId3"/>
          <a:stretch>
            <a:fillRect/>
          </a:stretch>
        </p:blipFill>
        <p:spPr>
          <a:xfrm>
            <a:off x="417490" y="2218018"/>
            <a:ext cx="4037293" cy="15095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Imagen 13">
            <a:extLst>
              <a:ext uri="{FF2B5EF4-FFF2-40B4-BE49-F238E27FC236}">
                <a16:creationId xmlns:a16="http://schemas.microsoft.com/office/drawing/2014/main" id="{322B0A88-C790-45A3-B845-E2DC382EA37B}"/>
              </a:ext>
            </a:extLst>
          </p:cNvPr>
          <p:cNvPicPr>
            <a:picLocks noChangeAspect="1"/>
          </p:cNvPicPr>
          <p:nvPr/>
        </p:nvPicPr>
        <p:blipFill>
          <a:blip r:embed="rId4"/>
          <a:srcRect/>
          <a:stretch/>
        </p:blipFill>
        <p:spPr>
          <a:xfrm>
            <a:off x="7537792" y="168754"/>
            <a:ext cx="1427116" cy="247861"/>
          </a:xfrm>
          <a:prstGeom prst="rect">
            <a:avLst/>
          </a:prstGeom>
        </p:spPr>
      </p:pic>
      <p:pic>
        <p:nvPicPr>
          <p:cNvPr id="15" name="Imagen 14" descr="Imagen que contiene texto&#10;&#10;Descripción generada automáticamente">
            <a:extLst>
              <a:ext uri="{FF2B5EF4-FFF2-40B4-BE49-F238E27FC236}">
                <a16:creationId xmlns:a16="http://schemas.microsoft.com/office/drawing/2014/main" id="{497716FE-BB8F-41DD-B19A-FF3114DE289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6" name="Imagen 15" descr="Imagen que contiene plato, dibujo&#10;&#10;Descripción generada automáticamente">
            <a:extLst>
              <a:ext uri="{FF2B5EF4-FFF2-40B4-BE49-F238E27FC236}">
                <a16:creationId xmlns:a16="http://schemas.microsoft.com/office/drawing/2014/main" id="{499A1A4B-9479-4910-BEFF-938C04716FE8}"/>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8" name="Imagen 17" descr="Logotipo, nombre de la empresa&#10;&#10;Descripción generada automáticamente">
            <a:extLst>
              <a:ext uri="{FF2B5EF4-FFF2-40B4-BE49-F238E27FC236}">
                <a16:creationId xmlns:a16="http://schemas.microsoft.com/office/drawing/2014/main" id="{DA9584D6-BCCF-40FE-BDD7-878E976C274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05721" y="4931073"/>
            <a:ext cx="323520" cy="144000"/>
          </a:xfrm>
          <a:prstGeom prst="rect">
            <a:avLst/>
          </a:prstGeom>
        </p:spPr>
      </p:pic>
    </p:spTree>
    <p:extLst>
      <p:ext uri="{BB962C8B-B14F-4D97-AF65-F5344CB8AC3E}">
        <p14:creationId xmlns:p14="http://schemas.microsoft.com/office/powerpoint/2010/main" val="141747487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Ciberacoso escolar</a:t>
            </a:r>
            <a:endParaRPr lang="es-ES" sz="3001" dirty="0"/>
          </a:p>
        </p:txBody>
      </p:sp>
      <p:pic>
        <p:nvPicPr>
          <p:cNvPr id="3" name="Imagen 2">
            <a:extLst>
              <a:ext uri="{FF2B5EF4-FFF2-40B4-BE49-F238E27FC236}">
                <a16:creationId xmlns:a16="http://schemas.microsoft.com/office/drawing/2014/main" id="{7B68A662-02F8-485D-888E-C5FCB0BCF2A6}"/>
              </a:ext>
            </a:extLst>
          </p:cNvPr>
          <p:cNvPicPr>
            <a:picLocks noChangeAspect="1"/>
          </p:cNvPicPr>
          <p:nvPr/>
        </p:nvPicPr>
        <p:blipFill>
          <a:blip r:embed="rId2"/>
          <a:srcRect/>
          <a:stretch/>
        </p:blipFill>
        <p:spPr>
          <a:xfrm>
            <a:off x="344269" y="854741"/>
            <a:ext cx="1081478" cy="1233370"/>
          </a:xfrm>
          <a:prstGeom prst="rect">
            <a:avLst/>
          </a:prstGeom>
        </p:spPr>
      </p:pic>
      <p:sp>
        <p:nvSpPr>
          <p:cNvPr id="4" name="CuadroTexto 3">
            <a:extLst>
              <a:ext uri="{FF2B5EF4-FFF2-40B4-BE49-F238E27FC236}">
                <a16:creationId xmlns:a16="http://schemas.microsoft.com/office/drawing/2014/main" id="{0DBDED60-92A3-48A7-82F6-009ED1685198}"/>
              </a:ext>
            </a:extLst>
          </p:cNvPr>
          <p:cNvSpPr txBox="1"/>
          <p:nvPr/>
        </p:nvSpPr>
        <p:spPr>
          <a:xfrm>
            <a:off x="1561892" y="949757"/>
            <a:ext cx="7290000" cy="1708160"/>
          </a:xfrm>
          <a:prstGeom prst="rect">
            <a:avLst/>
          </a:prstGeom>
          <a:noFill/>
        </p:spPr>
        <p:txBody>
          <a:bodyPr wrap="square">
            <a:spAutoFit/>
          </a:bodyPr>
          <a:lstStyle/>
          <a:p>
            <a:r>
              <a:rPr lang="es-ES" sz="1500" b="1" dirty="0">
                <a:latin typeface="Lato" panose="020F0502020204030203" pitchFamily="34" charset="0"/>
                <a:ea typeface="Lato" panose="020F0502020204030203" pitchFamily="34" charset="0"/>
                <a:cs typeface="Lato" panose="020F0502020204030203" pitchFamily="34" charset="0"/>
              </a:rPr>
              <a:t>Acoso</a:t>
            </a:r>
            <a:r>
              <a:rPr lang="es-ES" sz="1500" dirty="0">
                <a:latin typeface="Lato" panose="020F0502020204030203" pitchFamily="34" charset="0"/>
                <a:ea typeface="Lato" panose="020F0502020204030203" pitchFamily="34" charset="0"/>
                <a:cs typeface="Lato" panose="020F0502020204030203" pitchFamily="34" charset="0"/>
              </a:rPr>
              <a:t> es la acción de hostigar, perseguir o molestar a otra persona.</a:t>
            </a:r>
          </a:p>
          <a:p>
            <a:endParaRPr lang="es-ES" sz="1500" dirty="0">
              <a:latin typeface="Lato" panose="020F0502020204030203" pitchFamily="34" charset="0"/>
              <a:ea typeface="Lato" panose="020F0502020204030203" pitchFamily="34" charset="0"/>
              <a:cs typeface="Lato" panose="020F0502020204030203" pitchFamily="34" charset="0"/>
            </a:endParaRPr>
          </a:p>
          <a:p>
            <a:r>
              <a:rPr lang="es-ES" sz="1500" b="1" dirty="0">
                <a:latin typeface="Lato" panose="020F0502020204030203" pitchFamily="34" charset="0"/>
                <a:ea typeface="Lato" panose="020F0502020204030203" pitchFamily="34" charset="0"/>
                <a:cs typeface="Lato" panose="020F0502020204030203" pitchFamily="34" charset="0"/>
              </a:rPr>
              <a:t>Acoso escolar (</a:t>
            </a:r>
            <a:r>
              <a:rPr lang="es-ES" sz="1500" b="1" dirty="0" err="1">
                <a:latin typeface="Lato" panose="020F0502020204030203" pitchFamily="34" charset="0"/>
                <a:ea typeface="Lato" panose="020F0502020204030203" pitchFamily="34" charset="0"/>
                <a:cs typeface="Lato" panose="020F0502020204030203" pitchFamily="34" charset="0"/>
              </a:rPr>
              <a:t>bullying</a:t>
            </a:r>
            <a:r>
              <a:rPr lang="es-ES" sz="1500" b="1" dirty="0">
                <a:latin typeface="Lato" panose="020F0502020204030203" pitchFamily="34" charset="0"/>
                <a:ea typeface="Lato" panose="020F0502020204030203" pitchFamily="34" charset="0"/>
                <a:cs typeface="Lato" panose="020F0502020204030203" pitchFamily="34" charset="0"/>
              </a:rPr>
              <a:t>)</a:t>
            </a:r>
            <a:r>
              <a:rPr lang="es-ES" sz="1500" dirty="0">
                <a:latin typeface="Lato" panose="020F0502020204030203" pitchFamily="34" charset="0"/>
                <a:ea typeface="Lato" panose="020F0502020204030203" pitchFamily="34" charset="0"/>
                <a:cs typeface="Lato" panose="020F0502020204030203" pitchFamily="34" charset="0"/>
              </a:rPr>
              <a:t> es la acción de maltrato psicológico, verbal o físico producido entre escolares de forma reiterada.</a:t>
            </a:r>
          </a:p>
          <a:p>
            <a:endParaRPr lang="es-ES" sz="1500" dirty="0">
              <a:latin typeface="Lato" panose="020F0502020204030203" pitchFamily="34" charset="0"/>
              <a:ea typeface="Lato" panose="020F0502020204030203" pitchFamily="34" charset="0"/>
              <a:cs typeface="Lato" panose="020F0502020204030203" pitchFamily="34" charset="0"/>
            </a:endParaRPr>
          </a:p>
          <a:p>
            <a:r>
              <a:rPr lang="es-ES" sz="1500" b="1" dirty="0">
                <a:latin typeface="Lato" panose="020F0502020204030203" pitchFamily="34" charset="0"/>
                <a:ea typeface="Lato" panose="020F0502020204030203" pitchFamily="34" charset="0"/>
                <a:cs typeface="Lato" panose="020F0502020204030203" pitchFamily="34" charset="0"/>
              </a:rPr>
              <a:t>Ciberacoso escolar (</a:t>
            </a:r>
            <a:r>
              <a:rPr lang="es-ES" sz="1500" b="1" dirty="0" err="1">
                <a:latin typeface="Lato" panose="020F0502020204030203" pitchFamily="34" charset="0"/>
                <a:ea typeface="Lato" panose="020F0502020204030203" pitchFamily="34" charset="0"/>
                <a:cs typeface="Lato" panose="020F0502020204030203" pitchFamily="34" charset="0"/>
              </a:rPr>
              <a:t>cyberbullying</a:t>
            </a:r>
            <a:r>
              <a:rPr lang="es-ES" sz="1500" b="1" dirty="0">
                <a:latin typeface="Lato" panose="020F0502020204030203" pitchFamily="34" charset="0"/>
                <a:ea typeface="Lato" panose="020F0502020204030203" pitchFamily="34" charset="0"/>
                <a:cs typeface="Lato" panose="020F0502020204030203" pitchFamily="34" charset="0"/>
              </a:rPr>
              <a:t>)</a:t>
            </a:r>
            <a:r>
              <a:rPr lang="es-ES" sz="1500" dirty="0">
                <a:latin typeface="Lato" panose="020F0502020204030203" pitchFamily="34" charset="0"/>
                <a:ea typeface="Lato" panose="020F0502020204030203" pitchFamily="34" charset="0"/>
                <a:cs typeface="Lato" panose="020F0502020204030203" pitchFamily="34" charset="0"/>
              </a:rPr>
              <a:t> es la acción de acosar a escolares utilizando medios digitales.</a:t>
            </a:r>
          </a:p>
        </p:txBody>
      </p:sp>
      <p:graphicFrame>
        <p:nvGraphicFramePr>
          <p:cNvPr id="5" name="Tabla 5">
            <a:extLst>
              <a:ext uri="{FF2B5EF4-FFF2-40B4-BE49-F238E27FC236}">
                <a16:creationId xmlns:a16="http://schemas.microsoft.com/office/drawing/2014/main" id="{ECBC80FF-3617-4410-9F94-451F37A383F3}"/>
              </a:ext>
            </a:extLst>
          </p:cNvPr>
          <p:cNvGraphicFramePr>
            <a:graphicFrameLocks noGrp="1"/>
          </p:cNvGraphicFramePr>
          <p:nvPr>
            <p:extLst>
              <p:ext uri="{D42A27DB-BD31-4B8C-83A1-F6EECF244321}">
                <p14:modId xmlns:p14="http://schemas.microsoft.com/office/powerpoint/2010/main" val="1149419179"/>
              </p:ext>
            </p:extLst>
          </p:nvPr>
        </p:nvGraphicFramePr>
        <p:xfrm>
          <a:off x="522000" y="2775648"/>
          <a:ext cx="8100000" cy="1992633"/>
        </p:xfrm>
        <a:graphic>
          <a:graphicData uri="http://schemas.openxmlformats.org/drawingml/2006/table">
            <a:tbl>
              <a:tblPr firstRow="1" bandRow="1">
                <a:tableStyleId>{5C22544A-7EE6-4342-B048-85BDC9FD1C3A}</a:tableStyleId>
              </a:tblPr>
              <a:tblGrid>
                <a:gridCol w="2825932">
                  <a:extLst>
                    <a:ext uri="{9D8B030D-6E8A-4147-A177-3AD203B41FA5}">
                      <a16:colId xmlns:a16="http://schemas.microsoft.com/office/drawing/2014/main" val="2505853246"/>
                    </a:ext>
                  </a:extLst>
                </a:gridCol>
                <a:gridCol w="5274068">
                  <a:extLst>
                    <a:ext uri="{9D8B030D-6E8A-4147-A177-3AD203B41FA5}">
                      <a16:colId xmlns:a16="http://schemas.microsoft.com/office/drawing/2014/main" val="2162832693"/>
                    </a:ext>
                  </a:extLst>
                </a:gridCol>
              </a:tblGrid>
              <a:tr h="278131">
                <a:tc>
                  <a:txBody>
                    <a:bodyPr/>
                    <a:lstStyle/>
                    <a:p>
                      <a:r>
                        <a:rPr lang="es-ES" sz="1100" dirty="0"/>
                        <a:t>Semejanzas Acoso - Ciberacoso</a:t>
                      </a:r>
                    </a:p>
                  </a:txBody>
                  <a:tcPr marL="68580" marR="68580" marT="34291" marB="3429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dirty="0"/>
                        <a:t>Diferencias Acoso - Ciberacoso</a:t>
                      </a:r>
                    </a:p>
                  </a:txBody>
                  <a:tcPr marL="68580" marR="68580" marT="34291" marB="34291"/>
                </a:tc>
                <a:extLst>
                  <a:ext uri="{0D108BD9-81ED-4DB2-BD59-A6C34878D82A}">
                    <a16:rowId xmlns:a16="http://schemas.microsoft.com/office/drawing/2014/main" val="1895280207"/>
                  </a:ext>
                </a:extLst>
              </a:tr>
              <a:tr h="1714502">
                <a:tc>
                  <a:txBody>
                    <a:bodyPr/>
                    <a:lstStyle/>
                    <a:p>
                      <a:pPr marL="285750" indent="-285750">
                        <a:buFont typeface="Arial" panose="020B0604020202020204" pitchFamily="34" charset="0"/>
                        <a:buChar char="•"/>
                      </a:pPr>
                      <a:r>
                        <a:rPr lang="es-ES" sz="1200" dirty="0"/>
                        <a:t>Premeditación.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Intencionalidad del acosador/a.</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Carácter repetitivo.</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Relación asimétrica de control y poder-sumisión entre acosadores y acosados.</a:t>
                      </a:r>
                    </a:p>
                  </a:txBody>
                  <a:tcPr marL="68580" marR="68580" marT="34291" marB="34291"/>
                </a:tc>
                <a:tc>
                  <a:txBody>
                    <a:bodyPr/>
                    <a:lstStyle/>
                    <a:p>
                      <a:pPr marL="285750" indent="-285750">
                        <a:buFont typeface="Arial" panose="020B0604020202020204" pitchFamily="34" charset="0"/>
                        <a:buChar char="•"/>
                      </a:pPr>
                      <a:r>
                        <a:rPr lang="es-ES" sz="1200" dirty="0"/>
                        <a:t>Violencia invasiva, facilitada por la conexión permanente, el acosador/a puede acceder a la víctima 24 horas al día, 7 días a la semana.</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err="1"/>
                        <a:t>Viralidad</a:t>
                      </a:r>
                      <a:r>
                        <a:rPr lang="es-ES" sz="1200" dirty="0"/>
                        <a:t> o extensión rápida del mensaje, con gran capacidad de audiencia en muy poco tiempo.</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Rapidez, comodidad para el acosador, un simple gesto, un </a:t>
                      </a:r>
                      <a:r>
                        <a:rPr lang="es-ES" sz="1200" dirty="0" err="1"/>
                        <a:t>click</a:t>
                      </a:r>
                      <a:r>
                        <a:rPr lang="es-ES" sz="1200" dirty="0"/>
                        <a:t>, sirve para acosar y hacer daño).</a:t>
                      </a:r>
                    </a:p>
                  </a:txBody>
                  <a:tcPr marL="68580" marR="68580" marT="34291" marB="34291"/>
                </a:tc>
                <a:extLst>
                  <a:ext uri="{0D108BD9-81ED-4DB2-BD59-A6C34878D82A}">
                    <a16:rowId xmlns:a16="http://schemas.microsoft.com/office/drawing/2014/main" val="2627567290"/>
                  </a:ext>
                </a:extLst>
              </a:tr>
            </a:tbl>
          </a:graphicData>
        </a:graphic>
      </p:graphicFrame>
      <p:pic>
        <p:nvPicPr>
          <p:cNvPr id="11" name="Imagen 10" descr="Imagen que contiene texto&#10;&#10;Descripción generada automáticamente">
            <a:extLst>
              <a:ext uri="{FF2B5EF4-FFF2-40B4-BE49-F238E27FC236}">
                <a16:creationId xmlns:a16="http://schemas.microsoft.com/office/drawing/2014/main" id="{57CF4D13-69A1-4A70-A333-61636CAE4FC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4" name="Imagen 13" descr="Imagen que contiene plato, dibujo&#10;&#10;Descripción generada automáticamente">
            <a:extLst>
              <a:ext uri="{FF2B5EF4-FFF2-40B4-BE49-F238E27FC236}">
                <a16:creationId xmlns:a16="http://schemas.microsoft.com/office/drawing/2014/main" id="{574EC3E9-689E-4494-932E-14356DD13DC0}"/>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5" name="Imagen 14" descr="Logotipo, nombre de la empresa&#10;&#10;Descripción generada automáticamente">
            <a:extLst>
              <a:ext uri="{FF2B5EF4-FFF2-40B4-BE49-F238E27FC236}">
                <a16:creationId xmlns:a16="http://schemas.microsoft.com/office/drawing/2014/main" id="{FF7802BE-22D3-4537-90B3-33EA9A7D7AD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BCD8E1A1-73D4-4642-967E-CB53ABE7C0EB}"/>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123524381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Ciberacoso escolar</a:t>
            </a:r>
            <a:endParaRPr lang="es-ES" sz="3001" dirty="0"/>
          </a:p>
        </p:txBody>
      </p:sp>
      <p:pic>
        <p:nvPicPr>
          <p:cNvPr id="3" name="Imagen 2">
            <a:extLst>
              <a:ext uri="{FF2B5EF4-FFF2-40B4-BE49-F238E27FC236}">
                <a16:creationId xmlns:a16="http://schemas.microsoft.com/office/drawing/2014/main" id="{7B68A662-02F8-485D-888E-C5FCB0BCF2A6}"/>
              </a:ext>
            </a:extLst>
          </p:cNvPr>
          <p:cNvPicPr>
            <a:picLocks noChangeAspect="1"/>
          </p:cNvPicPr>
          <p:nvPr/>
        </p:nvPicPr>
        <p:blipFill>
          <a:blip r:embed="rId2"/>
          <a:srcRect/>
          <a:stretch/>
        </p:blipFill>
        <p:spPr>
          <a:xfrm>
            <a:off x="344269" y="854741"/>
            <a:ext cx="1081478" cy="1233370"/>
          </a:xfrm>
          <a:prstGeom prst="rect">
            <a:avLst/>
          </a:prstGeom>
        </p:spPr>
      </p:pic>
      <p:sp>
        <p:nvSpPr>
          <p:cNvPr id="4" name="CuadroTexto 3">
            <a:extLst>
              <a:ext uri="{FF2B5EF4-FFF2-40B4-BE49-F238E27FC236}">
                <a16:creationId xmlns:a16="http://schemas.microsoft.com/office/drawing/2014/main" id="{0DBDED60-92A3-48A7-82F6-009ED1685198}"/>
              </a:ext>
            </a:extLst>
          </p:cNvPr>
          <p:cNvSpPr txBox="1"/>
          <p:nvPr/>
        </p:nvSpPr>
        <p:spPr>
          <a:xfrm>
            <a:off x="1561892" y="949757"/>
            <a:ext cx="7290000" cy="1708160"/>
          </a:xfrm>
          <a:prstGeom prst="rect">
            <a:avLst/>
          </a:prstGeom>
          <a:noFill/>
        </p:spPr>
        <p:txBody>
          <a:bodyPr wrap="square">
            <a:spAutoFit/>
          </a:bodyPr>
          <a:lstStyle/>
          <a:p>
            <a:r>
              <a:rPr lang="es-ES" sz="1500" b="1" dirty="0">
                <a:latin typeface="Lato" panose="020F0502020204030203" pitchFamily="34" charset="0"/>
                <a:ea typeface="Lato" panose="020F0502020204030203" pitchFamily="34" charset="0"/>
                <a:cs typeface="Lato" panose="020F0502020204030203" pitchFamily="34" charset="0"/>
              </a:rPr>
              <a:t>Acoso</a:t>
            </a:r>
            <a:r>
              <a:rPr lang="es-ES" sz="1500" dirty="0">
                <a:latin typeface="Lato" panose="020F0502020204030203" pitchFamily="34" charset="0"/>
                <a:ea typeface="Lato" panose="020F0502020204030203" pitchFamily="34" charset="0"/>
                <a:cs typeface="Lato" panose="020F0502020204030203" pitchFamily="34" charset="0"/>
              </a:rPr>
              <a:t> es la acción de hostigar, perseguir o molestar a otra persona.</a:t>
            </a:r>
          </a:p>
          <a:p>
            <a:endParaRPr lang="es-ES" sz="1500" dirty="0">
              <a:latin typeface="Lato" panose="020F0502020204030203" pitchFamily="34" charset="0"/>
              <a:ea typeface="Lato" panose="020F0502020204030203" pitchFamily="34" charset="0"/>
              <a:cs typeface="Lato" panose="020F0502020204030203" pitchFamily="34" charset="0"/>
            </a:endParaRPr>
          </a:p>
          <a:p>
            <a:r>
              <a:rPr lang="es-ES" sz="1500" b="1" dirty="0">
                <a:latin typeface="Lato" panose="020F0502020204030203" pitchFamily="34" charset="0"/>
                <a:ea typeface="Lato" panose="020F0502020204030203" pitchFamily="34" charset="0"/>
                <a:cs typeface="Lato" panose="020F0502020204030203" pitchFamily="34" charset="0"/>
              </a:rPr>
              <a:t>Acoso escolar (</a:t>
            </a:r>
            <a:r>
              <a:rPr lang="es-ES" sz="1500" b="1" dirty="0" err="1">
                <a:latin typeface="Lato" panose="020F0502020204030203" pitchFamily="34" charset="0"/>
                <a:ea typeface="Lato" panose="020F0502020204030203" pitchFamily="34" charset="0"/>
                <a:cs typeface="Lato" panose="020F0502020204030203" pitchFamily="34" charset="0"/>
              </a:rPr>
              <a:t>bullying</a:t>
            </a:r>
            <a:r>
              <a:rPr lang="es-ES" sz="1500" b="1" dirty="0">
                <a:latin typeface="Lato" panose="020F0502020204030203" pitchFamily="34" charset="0"/>
                <a:ea typeface="Lato" panose="020F0502020204030203" pitchFamily="34" charset="0"/>
                <a:cs typeface="Lato" panose="020F0502020204030203" pitchFamily="34" charset="0"/>
              </a:rPr>
              <a:t>)</a:t>
            </a:r>
            <a:r>
              <a:rPr lang="es-ES" sz="1500" dirty="0">
                <a:latin typeface="Lato" panose="020F0502020204030203" pitchFamily="34" charset="0"/>
                <a:ea typeface="Lato" panose="020F0502020204030203" pitchFamily="34" charset="0"/>
                <a:cs typeface="Lato" panose="020F0502020204030203" pitchFamily="34" charset="0"/>
              </a:rPr>
              <a:t> es la acción de maltrato psicológico, verbal o físico producido entre escolares de forma reiterada.</a:t>
            </a:r>
          </a:p>
          <a:p>
            <a:endParaRPr lang="es-ES" sz="1500" dirty="0">
              <a:latin typeface="Lato" panose="020F0502020204030203" pitchFamily="34" charset="0"/>
              <a:ea typeface="Lato" panose="020F0502020204030203" pitchFamily="34" charset="0"/>
              <a:cs typeface="Lato" panose="020F0502020204030203" pitchFamily="34" charset="0"/>
            </a:endParaRPr>
          </a:p>
          <a:p>
            <a:r>
              <a:rPr lang="es-ES" sz="1500" b="1" dirty="0">
                <a:latin typeface="Lato" panose="020F0502020204030203" pitchFamily="34" charset="0"/>
                <a:ea typeface="Lato" panose="020F0502020204030203" pitchFamily="34" charset="0"/>
                <a:cs typeface="Lato" panose="020F0502020204030203" pitchFamily="34" charset="0"/>
              </a:rPr>
              <a:t>Ciberacoso escolar (</a:t>
            </a:r>
            <a:r>
              <a:rPr lang="es-ES" sz="1500" b="1" dirty="0" err="1">
                <a:latin typeface="Lato" panose="020F0502020204030203" pitchFamily="34" charset="0"/>
                <a:ea typeface="Lato" panose="020F0502020204030203" pitchFamily="34" charset="0"/>
                <a:cs typeface="Lato" panose="020F0502020204030203" pitchFamily="34" charset="0"/>
              </a:rPr>
              <a:t>cyberbullying</a:t>
            </a:r>
            <a:r>
              <a:rPr lang="es-ES" sz="1500" b="1" dirty="0">
                <a:latin typeface="Lato" panose="020F0502020204030203" pitchFamily="34" charset="0"/>
                <a:ea typeface="Lato" panose="020F0502020204030203" pitchFamily="34" charset="0"/>
                <a:cs typeface="Lato" panose="020F0502020204030203" pitchFamily="34" charset="0"/>
              </a:rPr>
              <a:t>)</a:t>
            </a:r>
            <a:r>
              <a:rPr lang="es-ES" sz="1500" dirty="0">
                <a:latin typeface="Lato" panose="020F0502020204030203" pitchFamily="34" charset="0"/>
                <a:ea typeface="Lato" panose="020F0502020204030203" pitchFamily="34" charset="0"/>
                <a:cs typeface="Lato" panose="020F0502020204030203" pitchFamily="34" charset="0"/>
              </a:rPr>
              <a:t> es la acción de acosar a escolares utilizando medios digitales.</a:t>
            </a:r>
          </a:p>
        </p:txBody>
      </p:sp>
      <p:graphicFrame>
        <p:nvGraphicFramePr>
          <p:cNvPr id="5" name="Tabla 5">
            <a:extLst>
              <a:ext uri="{FF2B5EF4-FFF2-40B4-BE49-F238E27FC236}">
                <a16:creationId xmlns:a16="http://schemas.microsoft.com/office/drawing/2014/main" id="{ECBC80FF-3617-4410-9F94-451F37A383F3}"/>
              </a:ext>
            </a:extLst>
          </p:cNvPr>
          <p:cNvGraphicFramePr>
            <a:graphicFrameLocks noGrp="1"/>
          </p:cNvGraphicFramePr>
          <p:nvPr>
            <p:extLst>
              <p:ext uri="{D42A27DB-BD31-4B8C-83A1-F6EECF244321}">
                <p14:modId xmlns:p14="http://schemas.microsoft.com/office/powerpoint/2010/main" val="397183351"/>
              </p:ext>
            </p:extLst>
          </p:nvPr>
        </p:nvGraphicFramePr>
        <p:xfrm>
          <a:off x="522000" y="2775648"/>
          <a:ext cx="8100000" cy="1992633"/>
        </p:xfrm>
        <a:graphic>
          <a:graphicData uri="http://schemas.openxmlformats.org/drawingml/2006/table">
            <a:tbl>
              <a:tblPr firstRow="1" bandRow="1">
                <a:tableStyleId>{5C22544A-7EE6-4342-B048-85BDC9FD1C3A}</a:tableStyleId>
              </a:tblPr>
              <a:tblGrid>
                <a:gridCol w="2825932">
                  <a:extLst>
                    <a:ext uri="{9D8B030D-6E8A-4147-A177-3AD203B41FA5}">
                      <a16:colId xmlns:a16="http://schemas.microsoft.com/office/drawing/2014/main" val="2505853246"/>
                    </a:ext>
                  </a:extLst>
                </a:gridCol>
                <a:gridCol w="5274068">
                  <a:extLst>
                    <a:ext uri="{9D8B030D-6E8A-4147-A177-3AD203B41FA5}">
                      <a16:colId xmlns:a16="http://schemas.microsoft.com/office/drawing/2014/main" val="2162832693"/>
                    </a:ext>
                  </a:extLst>
                </a:gridCol>
              </a:tblGrid>
              <a:tr h="278131">
                <a:tc>
                  <a:txBody>
                    <a:bodyPr/>
                    <a:lstStyle/>
                    <a:p>
                      <a:r>
                        <a:rPr lang="es-ES" sz="1100" dirty="0"/>
                        <a:t>Semejanzas Acoso - Ciberacoso</a:t>
                      </a:r>
                    </a:p>
                  </a:txBody>
                  <a:tcPr marL="68580" marR="68580" marT="34291" marB="3429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dirty="0"/>
                        <a:t>Diferencias Acoso - Ciberacoso</a:t>
                      </a:r>
                    </a:p>
                  </a:txBody>
                  <a:tcPr marL="68580" marR="68580" marT="34291" marB="34291"/>
                </a:tc>
                <a:extLst>
                  <a:ext uri="{0D108BD9-81ED-4DB2-BD59-A6C34878D82A}">
                    <a16:rowId xmlns:a16="http://schemas.microsoft.com/office/drawing/2014/main" val="1895280207"/>
                  </a:ext>
                </a:extLst>
              </a:tr>
              <a:tr h="1714502">
                <a:tc>
                  <a:txBody>
                    <a:bodyPr/>
                    <a:lstStyle/>
                    <a:p>
                      <a:pPr marL="285750" indent="-285750">
                        <a:buFont typeface="Arial" panose="020B0604020202020204" pitchFamily="34" charset="0"/>
                        <a:buChar char="•"/>
                      </a:pPr>
                      <a:r>
                        <a:rPr lang="es-ES" sz="1200" dirty="0"/>
                        <a:t>Premeditación.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Intencionalidad del acosador/a.</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Carácter repetitivo.</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Relación asimétrica de control y poder-sumisión entre acosadores y acosados.</a:t>
                      </a:r>
                    </a:p>
                  </a:txBody>
                  <a:tcPr marL="68580" marR="68580" marT="34291" marB="34291"/>
                </a:tc>
                <a:tc>
                  <a:txBody>
                    <a:bodyPr/>
                    <a:lstStyle/>
                    <a:p>
                      <a:pPr marL="285750" indent="-285750">
                        <a:buFont typeface="Arial" panose="020B0604020202020204" pitchFamily="34" charset="0"/>
                        <a:buChar char="•"/>
                      </a:pPr>
                      <a:r>
                        <a:rPr lang="es-ES" sz="1200" dirty="0"/>
                        <a:t>Inconsciencia o falta de culpabilidad del acosador, escondido tras una pantalla y la sensación de que en Internet, nadie le va a descubrir.</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Disminuye la percepción del daño causado. Gracias a la distancia física que facilita la tecnología, se debilitan las restricciones sociales y desinhiben las conductas.</a:t>
                      </a:r>
                    </a:p>
                  </a:txBody>
                  <a:tcPr marL="68580" marR="68580" marT="34291" marB="34291"/>
                </a:tc>
                <a:extLst>
                  <a:ext uri="{0D108BD9-81ED-4DB2-BD59-A6C34878D82A}">
                    <a16:rowId xmlns:a16="http://schemas.microsoft.com/office/drawing/2014/main" val="2627567290"/>
                  </a:ext>
                </a:extLst>
              </a:tr>
            </a:tbl>
          </a:graphicData>
        </a:graphic>
      </p:graphicFrame>
      <p:pic>
        <p:nvPicPr>
          <p:cNvPr id="11" name="Imagen 10" descr="Imagen que contiene texto&#10;&#10;Descripción generada automáticamente">
            <a:extLst>
              <a:ext uri="{FF2B5EF4-FFF2-40B4-BE49-F238E27FC236}">
                <a16:creationId xmlns:a16="http://schemas.microsoft.com/office/drawing/2014/main" id="{CAF21979-37C2-47DC-8172-4051DE1B883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4" name="Imagen 13" descr="Imagen que contiene plato, dibujo&#10;&#10;Descripción generada automáticamente">
            <a:extLst>
              <a:ext uri="{FF2B5EF4-FFF2-40B4-BE49-F238E27FC236}">
                <a16:creationId xmlns:a16="http://schemas.microsoft.com/office/drawing/2014/main" id="{37DC0D23-CED7-4DFC-9051-21B4CE81EEDA}"/>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5" name="Imagen 14" descr="Logotipo, nombre de la empresa&#10;&#10;Descripción generada automáticamente">
            <a:extLst>
              <a:ext uri="{FF2B5EF4-FFF2-40B4-BE49-F238E27FC236}">
                <a16:creationId xmlns:a16="http://schemas.microsoft.com/office/drawing/2014/main" id="{1B694DA9-7877-4F81-891C-78630A47860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6" name="Imagen 15">
            <a:extLst>
              <a:ext uri="{FF2B5EF4-FFF2-40B4-BE49-F238E27FC236}">
                <a16:creationId xmlns:a16="http://schemas.microsoft.com/office/drawing/2014/main" id="{AB2B060B-B0C8-424F-8E15-8E0ED131E61F}"/>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260967383"/>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Ciberacoso escolar</a:t>
            </a:r>
            <a:endParaRPr lang="es-ES" sz="3001" dirty="0"/>
          </a:p>
        </p:txBody>
      </p:sp>
      <p:sp>
        <p:nvSpPr>
          <p:cNvPr id="2" name="CuadroTexto 1">
            <a:extLst>
              <a:ext uri="{FF2B5EF4-FFF2-40B4-BE49-F238E27FC236}">
                <a16:creationId xmlns:a16="http://schemas.microsoft.com/office/drawing/2014/main" id="{8B58894F-CEE8-4DD8-BA8A-005819E08A35}"/>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Algunos elementos a observar para tratar de detectar el Ciberacoso escolar:</a:t>
            </a:r>
          </a:p>
        </p:txBody>
      </p:sp>
      <p:sp>
        <p:nvSpPr>
          <p:cNvPr id="6" name="CuadroTexto 5">
            <a:extLst>
              <a:ext uri="{FF2B5EF4-FFF2-40B4-BE49-F238E27FC236}">
                <a16:creationId xmlns:a16="http://schemas.microsoft.com/office/drawing/2014/main" id="{2F34CC19-FCF9-4307-9143-5731F82C5D77}"/>
              </a:ext>
            </a:extLst>
          </p:cNvPr>
          <p:cNvSpPr txBox="1"/>
          <p:nvPr/>
        </p:nvSpPr>
        <p:spPr>
          <a:xfrm>
            <a:off x="252000" y="1380472"/>
            <a:ext cx="8640000" cy="3162982"/>
          </a:xfrm>
          <a:prstGeom prst="rect">
            <a:avLst/>
          </a:prstGeom>
          <a:noFill/>
        </p:spPr>
        <p:txBody>
          <a:bodyPr wrap="square">
            <a:spAutoFit/>
          </a:bodyPr>
          <a:lstStyle/>
          <a:p>
            <a:pPr marL="214313" indent="-214313">
              <a:lnSpc>
                <a:spcPct val="150000"/>
              </a:lnSpc>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Faltas de asistencia a clase. </a:t>
            </a:r>
          </a:p>
          <a:p>
            <a:pPr marL="214313" indent="-214313">
              <a:lnSpc>
                <a:spcPct val="150000"/>
              </a:lnSpc>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Problemas de concentración. </a:t>
            </a:r>
          </a:p>
          <a:p>
            <a:pPr marL="214313" indent="-214313">
              <a:lnSpc>
                <a:spcPct val="150000"/>
              </a:lnSpc>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Disminución del rendimiento académico. </a:t>
            </a:r>
          </a:p>
          <a:p>
            <a:pPr marL="214313" indent="-214313">
              <a:lnSpc>
                <a:spcPct val="150000"/>
              </a:lnSpc>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Cambios de estado de humor. </a:t>
            </a:r>
          </a:p>
          <a:p>
            <a:pPr marL="214313" indent="-214313">
              <a:lnSpc>
                <a:spcPct val="150000"/>
              </a:lnSpc>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Falta de reacción ante bromas en público. </a:t>
            </a:r>
          </a:p>
          <a:p>
            <a:pPr marL="214313" indent="-214313">
              <a:lnSpc>
                <a:spcPct val="150000"/>
              </a:lnSpc>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Falta a actividades antes importantes para la víctima. </a:t>
            </a:r>
          </a:p>
          <a:p>
            <a:pPr marL="214313" indent="-214313">
              <a:lnSpc>
                <a:spcPct val="150000"/>
              </a:lnSpc>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Reaccione agresivas inusuales o de indiferencia y apatía. </a:t>
            </a:r>
          </a:p>
          <a:p>
            <a:pPr marL="214313" indent="-214313">
              <a:lnSpc>
                <a:spcPct val="150000"/>
              </a:lnSpc>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Variaciones importantes en el de uso de las TIC. </a:t>
            </a:r>
          </a:p>
          <a:p>
            <a:pPr marL="214313" indent="-214313">
              <a:lnSpc>
                <a:spcPct val="150000"/>
              </a:lnSpc>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Síntomas (dolores de cabeza, abdominales, náuseas, mareos, insomnio).</a:t>
            </a:r>
          </a:p>
        </p:txBody>
      </p:sp>
      <p:pic>
        <p:nvPicPr>
          <p:cNvPr id="8" name="Imagen 7">
            <a:extLst>
              <a:ext uri="{FF2B5EF4-FFF2-40B4-BE49-F238E27FC236}">
                <a16:creationId xmlns:a16="http://schemas.microsoft.com/office/drawing/2014/main" id="{9798C617-9FCE-46FE-BFCB-F063FCAB3632}"/>
              </a:ext>
            </a:extLst>
          </p:cNvPr>
          <p:cNvPicPr>
            <a:picLocks noChangeAspect="1"/>
          </p:cNvPicPr>
          <p:nvPr/>
        </p:nvPicPr>
        <p:blipFill rotWithShape="1">
          <a:blip r:embed="rId2"/>
          <a:srcRect l="10757" t="-1077" r="1547" b="1077"/>
          <a:stretch/>
        </p:blipFill>
        <p:spPr>
          <a:xfrm>
            <a:off x="4748013" y="1225363"/>
            <a:ext cx="4072142" cy="2143125"/>
          </a:xfrm>
          <a:prstGeom prst="ellipse">
            <a:avLst/>
          </a:prstGeom>
          <a:ln>
            <a:noFill/>
          </a:ln>
          <a:effectLst>
            <a:outerShdw blurRad="50800" dist="38100" dir="2700000" algn="tl" rotWithShape="0">
              <a:prstClr val="black">
                <a:alpha val="40000"/>
              </a:prstClr>
            </a:outerShdw>
            <a:softEdge rad="112500"/>
          </a:effectLst>
        </p:spPr>
      </p:pic>
      <p:pic>
        <p:nvPicPr>
          <p:cNvPr id="14" name="Imagen 13" descr="Imagen que contiene texto&#10;&#10;Descripción generada automáticamente">
            <a:extLst>
              <a:ext uri="{FF2B5EF4-FFF2-40B4-BE49-F238E27FC236}">
                <a16:creationId xmlns:a16="http://schemas.microsoft.com/office/drawing/2014/main" id="{BBA6A325-397F-4EA3-A8C4-C31AB682B3A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5" name="Imagen 14" descr="Imagen que contiene plato, dibujo&#10;&#10;Descripción generada automáticamente">
            <a:extLst>
              <a:ext uri="{FF2B5EF4-FFF2-40B4-BE49-F238E27FC236}">
                <a16:creationId xmlns:a16="http://schemas.microsoft.com/office/drawing/2014/main" id="{BC5596C3-13F5-4C0F-98D3-D83A9BE43C3B}"/>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6" name="Imagen 15" descr="Logotipo, nombre de la empresa&#10;&#10;Descripción generada automáticamente">
            <a:extLst>
              <a:ext uri="{FF2B5EF4-FFF2-40B4-BE49-F238E27FC236}">
                <a16:creationId xmlns:a16="http://schemas.microsoft.com/office/drawing/2014/main" id="{7E41A523-C8E0-4A27-B09A-EAB54D76F7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1" name="Imagen 10">
            <a:extLst>
              <a:ext uri="{FF2B5EF4-FFF2-40B4-BE49-F238E27FC236}">
                <a16:creationId xmlns:a16="http://schemas.microsoft.com/office/drawing/2014/main" id="{005E0FB1-83FF-4D15-B891-093FDC34FA8F}"/>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1498207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err="1">
                <a:solidFill>
                  <a:schemeClr val="tx2"/>
                </a:solidFill>
                <a:latin typeface="Lato" charset="0"/>
                <a:ea typeface="Lato" charset="0"/>
                <a:cs typeface="Lato" charset="0"/>
              </a:rPr>
              <a:t>Sexting</a:t>
            </a:r>
            <a:endParaRPr lang="es-ES" sz="3001" dirty="0"/>
          </a:p>
        </p:txBody>
      </p:sp>
      <p:pic>
        <p:nvPicPr>
          <p:cNvPr id="4" name="Imagen 3">
            <a:extLst>
              <a:ext uri="{FF2B5EF4-FFF2-40B4-BE49-F238E27FC236}">
                <a16:creationId xmlns:a16="http://schemas.microsoft.com/office/drawing/2014/main" id="{0D12AF68-F03A-488C-8AA8-29EE6CFB529B}"/>
              </a:ext>
            </a:extLst>
          </p:cNvPr>
          <p:cNvPicPr>
            <a:picLocks noChangeAspect="1"/>
          </p:cNvPicPr>
          <p:nvPr/>
        </p:nvPicPr>
        <p:blipFill>
          <a:blip r:embed="rId2"/>
          <a:stretch>
            <a:fillRect/>
          </a:stretch>
        </p:blipFill>
        <p:spPr>
          <a:xfrm>
            <a:off x="1776764" y="2367803"/>
            <a:ext cx="2715569" cy="2412000"/>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A943DD30-D2C3-49FF-B31F-9329C3E06752}"/>
              </a:ext>
            </a:extLst>
          </p:cNvPr>
          <p:cNvPicPr>
            <a:picLocks noChangeAspect="1"/>
          </p:cNvPicPr>
          <p:nvPr/>
        </p:nvPicPr>
        <p:blipFill>
          <a:blip r:embed="rId3"/>
          <a:srcRect/>
          <a:stretch/>
        </p:blipFill>
        <p:spPr>
          <a:xfrm>
            <a:off x="344269" y="854741"/>
            <a:ext cx="1081478" cy="1233370"/>
          </a:xfrm>
          <a:prstGeom prst="rect">
            <a:avLst/>
          </a:prstGeom>
        </p:spPr>
      </p:pic>
      <p:sp>
        <p:nvSpPr>
          <p:cNvPr id="7" name="CuadroTexto 6">
            <a:extLst>
              <a:ext uri="{FF2B5EF4-FFF2-40B4-BE49-F238E27FC236}">
                <a16:creationId xmlns:a16="http://schemas.microsoft.com/office/drawing/2014/main" id="{1260C20B-36F2-4014-8A18-9D943D1BE078}"/>
              </a:ext>
            </a:extLst>
          </p:cNvPr>
          <p:cNvSpPr txBox="1"/>
          <p:nvPr/>
        </p:nvSpPr>
        <p:spPr>
          <a:xfrm>
            <a:off x="1561892" y="949757"/>
            <a:ext cx="7290000" cy="1246495"/>
          </a:xfrm>
          <a:prstGeom prst="rect">
            <a:avLst/>
          </a:prstGeom>
          <a:noFill/>
        </p:spPr>
        <p:txBody>
          <a:bodyPr wrap="square">
            <a:spAutoFit/>
          </a:bodyPr>
          <a:lstStyle/>
          <a:p>
            <a:r>
              <a:rPr lang="es-ES" sz="1500" b="1" dirty="0" err="1">
                <a:latin typeface="Lato" panose="020F0502020204030203" pitchFamily="34" charset="0"/>
                <a:ea typeface="Lato" panose="020F0502020204030203" pitchFamily="34" charset="0"/>
                <a:cs typeface="Lato" panose="020F0502020204030203" pitchFamily="34" charset="0"/>
              </a:rPr>
              <a:t>Sexting</a:t>
            </a:r>
            <a:r>
              <a:rPr lang="es-ES" sz="1500" dirty="0">
                <a:latin typeface="Lato" panose="020F0502020204030203" pitchFamily="34" charset="0"/>
                <a:ea typeface="Lato" panose="020F0502020204030203" pitchFamily="34" charset="0"/>
                <a:cs typeface="Lato" panose="020F0502020204030203" pitchFamily="34" charset="0"/>
              </a:rPr>
              <a:t> es la difusión o publicación de imágenes o videos de tipo sexual, producidos por el propio remitente, a través de dispositivos tecnológicos.</a:t>
            </a:r>
          </a:p>
          <a:p>
            <a:endParaRPr lang="es-ES" sz="1500" dirty="0">
              <a:latin typeface="Lato" panose="020F0502020204030203" pitchFamily="34" charset="0"/>
              <a:ea typeface="Lato" panose="020F0502020204030203" pitchFamily="34" charset="0"/>
              <a:cs typeface="Lato" panose="020F0502020204030203" pitchFamily="34" charset="0"/>
            </a:endParaRPr>
          </a:p>
          <a:p>
            <a:r>
              <a:rPr lang="es-ES" sz="1500" b="1" dirty="0">
                <a:latin typeface="Lato" panose="020F0502020204030203" pitchFamily="34" charset="0"/>
                <a:ea typeface="Lato" panose="020F0502020204030203" pitchFamily="34" charset="0"/>
                <a:cs typeface="Lato" panose="020F0502020204030203" pitchFamily="34" charset="0"/>
              </a:rPr>
              <a:t>Sextorsión</a:t>
            </a:r>
            <a:r>
              <a:rPr lang="es-ES" sz="1500" dirty="0">
                <a:latin typeface="Lato" panose="020F0502020204030203" pitchFamily="34" charset="0"/>
                <a:ea typeface="Lato" panose="020F0502020204030203" pitchFamily="34" charset="0"/>
                <a:cs typeface="Lato" panose="020F0502020204030203" pitchFamily="34" charset="0"/>
              </a:rPr>
              <a:t> ocurre cuando las imágenes y videos son utilizados para obtener algo a cambio, se amenaza y chantajea a la víctima con su publicación.</a:t>
            </a:r>
          </a:p>
        </p:txBody>
      </p:sp>
      <p:pic>
        <p:nvPicPr>
          <p:cNvPr id="14" name="Imagen 13" descr="Imagen que contiene texto&#10;&#10;Descripción generada automáticamente">
            <a:extLst>
              <a:ext uri="{FF2B5EF4-FFF2-40B4-BE49-F238E27FC236}">
                <a16:creationId xmlns:a16="http://schemas.microsoft.com/office/drawing/2014/main" id="{A745D424-CBB2-4CFB-8F7D-995E1A9788A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5" name="Imagen 14" descr="Imagen que contiene plato, dibujo&#10;&#10;Descripción generada automáticamente">
            <a:extLst>
              <a:ext uri="{FF2B5EF4-FFF2-40B4-BE49-F238E27FC236}">
                <a16:creationId xmlns:a16="http://schemas.microsoft.com/office/drawing/2014/main" id="{A24D55B4-DFEF-4AE4-9EE6-DF098B0E1ED6}"/>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6" name="Imagen 15" descr="Logotipo, nombre de la empresa&#10;&#10;Descripción generada automáticamente">
            <a:extLst>
              <a:ext uri="{FF2B5EF4-FFF2-40B4-BE49-F238E27FC236}">
                <a16:creationId xmlns:a16="http://schemas.microsoft.com/office/drawing/2014/main" id="{EDFFC468-8880-45D4-AF63-B3C15D79F7E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3" name="Imagen 2">
            <a:extLst>
              <a:ext uri="{FF2B5EF4-FFF2-40B4-BE49-F238E27FC236}">
                <a16:creationId xmlns:a16="http://schemas.microsoft.com/office/drawing/2014/main" id="{B0E631DB-6F76-4F50-B6A3-195A5F136B69}"/>
              </a:ext>
            </a:extLst>
          </p:cNvPr>
          <p:cNvPicPr>
            <a:picLocks noChangeAspect="1"/>
          </p:cNvPicPr>
          <p:nvPr/>
        </p:nvPicPr>
        <p:blipFill>
          <a:blip r:embed="rId7"/>
          <a:stretch>
            <a:fillRect/>
          </a:stretch>
        </p:blipFill>
        <p:spPr>
          <a:xfrm>
            <a:off x="5036768" y="2287928"/>
            <a:ext cx="1978582" cy="2571750"/>
          </a:xfrm>
          <a:prstGeom prst="rect">
            <a:avLst/>
          </a:prstGeom>
          <a:ln>
            <a:noFill/>
          </a:ln>
          <a:effectLst>
            <a:outerShdw blurRad="292100" dist="139700" dir="2700000" algn="tl" rotWithShape="0">
              <a:srgbClr val="333333">
                <a:alpha val="65000"/>
              </a:srgbClr>
            </a:outerShdw>
          </a:effectLst>
        </p:spPr>
      </p:pic>
      <p:pic>
        <p:nvPicPr>
          <p:cNvPr id="17" name="Imagen 16">
            <a:extLst>
              <a:ext uri="{FF2B5EF4-FFF2-40B4-BE49-F238E27FC236}">
                <a16:creationId xmlns:a16="http://schemas.microsoft.com/office/drawing/2014/main" id="{030DD4BC-D0BB-4CDE-BBC6-F016F2ADFFAA}"/>
              </a:ext>
            </a:extLst>
          </p:cNvPr>
          <p:cNvPicPr>
            <a:picLocks noChangeAspect="1"/>
          </p:cNvPicPr>
          <p:nvPr/>
        </p:nvPicPr>
        <p:blipFill>
          <a:blip r:embed="rId8"/>
          <a:srcRect/>
          <a:stretch/>
        </p:blipFill>
        <p:spPr>
          <a:xfrm>
            <a:off x="7537792" y="168754"/>
            <a:ext cx="1427116" cy="247860"/>
          </a:xfrm>
          <a:prstGeom prst="rect">
            <a:avLst/>
          </a:prstGeom>
        </p:spPr>
      </p:pic>
    </p:spTree>
    <p:extLst>
      <p:ext uri="{BB962C8B-B14F-4D97-AF65-F5344CB8AC3E}">
        <p14:creationId xmlns:p14="http://schemas.microsoft.com/office/powerpoint/2010/main" val="163649206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err="1">
                <a:solidFill>
                  <a:schemeClr val="tx2"/>
                </a:solidFill>
                <a:latin typeface="Lato" charset="0"/>
                <a:ea typeface="Lato" charset="0"/>
                <a:cs typeface="Lato" charset="0"/>
              </a:rPr>
              <a:t>Sexting</a:t>
            </a:r>
            <a:endParaRPr lang="es-ES" sz="3001" dirty="0"/>
          </a:p>
        </p:txBody>
      </p:sp>
      <p:pic>
        <p:nvPicPr>
          <p:cNvPr id="2050" name="Picture 2" descr="Decálogo para adolescentes víctimas de sextorsión como Amanda Todd">
            <a:extLst>
              <a:ext uri="{FF2B5EF4-FFF2-40B4-BE49-F238E27FC236}">
                <a16:creationId xmlns:a16="http://schemas.microsoft.com/office/drawing/2014/main" id="{87EF488E-0604-434E-8FE8-B0F7ED0FAFCF}"/>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r="9926"/>
          <a:stretch/>
        </p:blipFill>
        <p:spPr bwMode="auto">
          <a:xfrm>
            <a:off x="742428" y="1480166"/>
            <a:ext cx="3510000" cy="21831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descr="La muerte de Amanda Todd muestra dónde puede terminar la sextorsión cuando  se une al ciberbullying - PantallasAmigas">
            <a:extLst>
              <a:ext uri="{FF2B5EF4-FFF2-40B4-BE49-F238E27FC236}">
                <a16:creationId xmlns:a16="http://schemas.microsoft.com/office/drawing/2014/main" id="{AE822459-047A-46E8-9F35-956FBB8215BF}"/>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11622"/>
          <a:stretch/>
        </p:blipFill>
        <p:spPr bwMode="auto">
          <a:xfrm>
            <a:off x="4891572" y="2405657"/>
            <a:ext cx="3510000" cy="21831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2E3CE0F3-0EF4-4E00-992F-34A5E133F3EC}"/>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Uno de los casos más importantes ocurrió en 2.012 en Canadá, Amanda Todd:</a:t>
            </a:r>
          </a:p>
        </p:txBody>
      </p:sp>
      <p:pic>
        <p:nvPicPr>
          <p:cNvPr id="2058" name="Picture 10">
            <a:extLst>
              <a:ext uri="{FF2B5EF4-FFF2-40B4-BE49-F238E27FC236}">
                <a16:creationId xmlns:a16="http://schemas.microsoft.com/office/drawing/2014/main" id="{0D0CC46B-FF50-4EC2-A653-481D2ABD0093}"/>
              </a:ext>
            </a:extLst>
          </p:cNvPr>
          <p:cNvPicPr>
            <a:picLocks noChangeAspect="1" noChangeArrowheads="1"/>
          </p:cNvPicPr>
          <p:nvPr/>
        </p:nvPicPr>
        <p:blipFill>
          <a:blip r:embed="rId4"/>
          <a:srcRect/>
          <a:stretch/>
        </p:blipFill>
        <p:spPr bwMode="auto">
          <a:xfrm>
            <a:off x="7647422" y="685794"/>
            <a:ext cx="1313225" cy="13132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Imagen 13" descr="Imagen que contiene texto&#10;&#10;Descripción generada automáticamente">
            <a:extLst>
              <a:ext uri="{FF2B5EF4-FFF2-40B4-BE49-F238E27FC236}">
                <a16:creationId xmlns:a16="http://schemas.microsoft.com/office/drawing/2014/main" id="{6C07A2EB-DE29-4830-9872-BDA6E222527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5" name="Imagen 14" descr="Imagen que contiene plato, dibujo&#10;&#10;Descripción generada automáticamente">
            <a:extLst>
              <a:ext uri="{FF2B5EF4-FFF2-40B4-BE49-F238E27FC236}">
                <a16:creationId xmlns:a16="http://schemas.microsoft.com/office/drawing/2014/main" id="{2816F4F5-1F44-4AB4-9A9C-F7A26B0C70D2}"/>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6" name="Imagen 15" descr="Logotipo, nombre de la empresa&#10;&#10;Descripción generada automáticamente">
            <a:extLst>
              <a:ext uri="{FF2B5EF4-FFF2-40B4-BE49-F238E27FC236}">
                <a16:creationId xmlns:a16="http://schemas.microsoft.com/office/drawing/2014/main" id="{44E2F5C8-56BB-41C8-964B-2531A6A0B5C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48790D79-0849-4CE8-A885-DEC64C5372AB}"/>
              </a:ext>
            </a:extLst>
          </p:cNvPr>
          <p:cNvPicPr>
            <a:picLocks noChangeAspect="1"/>
          </p:cNvPicPr>
          <p:nvPr/>
        </p:nvPicPr>
        <p:blipFill>
          <a:blip r:embed="rId8"/>
          <a:srcRect/>
          <a:stretch/>
        </p:blipFill>
        <p:spPr>
          <a:xfrm>
            <a:off x="7537792" y="168754"/>
            <a:ext cx="1427116" cy="247860"/>
          </a:xfrm>
          <a:prstGeom prst="rect">
            <a:avLst/>
          </a:prstGeom>
        </p:spPr>
      </p:pic>
    </p:spTree>
    <p:extLst>
      <p:ext uri="{BB962C8B-B14F-4D97-AF65-F5344CB8AC3E}">
        <p14:creationId xmlns:p14="http://schemas.microsoft.com/office/powerpoint/2010/main" val="397924812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err="1">
                <a:solidFill>
                  <a:schemeClr val="tx2"/>
                </a:solidFill>
                <a:latin typeface="Lato" charset="0"/>
                <a:ea typeface="Lato" charset="0"/>
                <a:cs typeface="Lato" charset="0"/>
              </a:rPr>
              <a:t>Sexting</a:t>
            </a:r>
            <a:endParaRPr lang="es-ES" sz="3001" dirty="0"/>
          </a:p>
        </p:txBody>
      </p:sp>
      <p:pic>
        <p:nvPicPr>
          <p:cNvPr id="2050" name="Picture 2">
            <a:extLst>
              <a:ext uri="{FF2B5EF4-FFF2-40B4-BE49-F238E27FC236}">
                <a16:creationId xmlns:a16="http://schemas.microsoft.com/office/drawing/2014/main" id="{87EF488E-0604-434E-8FE8-B0F7ED0FAFC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t="6204" b="6204"/>
          <a:stretch/>
        </p:blipFill>
        <p:spPr bwMode="auto">
          <a:xfrm>
            <a:off x="742428" y="1480166"/>
            <a:ext cx="3510000" cy="21831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E822459-047A-46E8-9F35-956FBB8215B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t="6104" b="6104"/>
          <a:stretch/>
        </p:blipFill>
        <p:spPr bwMode="auto">
          <a:xfrm>
            <a:off x="4891572" y="2405657"/>
            <a:ext cx="3510000" cy="21831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2E3CE0F3-0EF4-4E00-992F-34A5E133F3EC}"/>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Uno de los casos más importantes ocurrió en 2.012 en Canadá, Amanda Todd:</a:t>
            </a:r>
          </a:p>
        </p:txBody>
      </p:sp>
      <p:pic>
        <p:nvPicPr>
          <p:cNvPr id="2058" name="Picture 10">
            <a:extLst>
              <a:ext uri="{FF2B5EF4-FFF2-40B4-BE49-F238E27FC236}">
                <a16:creationId xmlns:a16="http://schemas.microsoft.com/office/drawing/2014/main" id="{0D0CC46B-FF50-4EC2-A653-481D2ABD0093}"/>
              </a:ext>
            </a:extLst>
          </p:cNvPr>
          <p:cNvPicPr>
            <a:picLocks noChangeAspect="1" noChangeArrowheads="1"/>
          </p:cNvPicPr>
          <p:nvPr/>
        </p:nvPicPr>
        <p:blipFill>
          <a:blip r:embed="rId4"/>
          <a:srcRect/>
          <a:stretch/>
        </p:blipFill>
        <p:spPr bwMode="auto">
          <a:xfrm>
            <a:off x="7647422" y="685794"/>
            <a:ext cx="1313225" cy="13132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Imagen 13" descr="Imagen que contiene texto&#10;&#10;Descripción generada automáticamente">
            <a:extLst>
              <a:ext uri="{FF2B5EF4-FFF2-40B4-BE49-F238E27FC236}">
                <a16:creationId xmlns:a16="http://schemas.microsoft.com/office/drawing/2014/main" id="{BC84D0D7-AB1B-49E6-874A-6109C6CC081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5" name="Imagen 14" descr="Imagen que contiene plato, dibujo&#10;&#10;Descripción generada automáticamente">
            <a:extLst>
              <a:ext uri="{FF2B5EF4-FFF2-40B4-BE49-F238E27FC236}">
                <a16:creationId xmlns:a16="http://schemas.microsoft.com/office/drawing/2014/main" id="{A1C0DBC1-45C3-48EA-A181-0AAE3ACAFA16}"/>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6" name="Imagen 15" descr="Logotipo, nombre de la empresa&#10;&#10;Descripción generada automáticamente">
            <a:extLst>
              <a:ext uri="{FF2B5EF4-FFF2-40B4-BE49-F238E27FC236}">
                <a16:creationId xmlns:a16="http://schemas.microsoft.com/office/drawing/2014/main" id="{20597318-8C53-4491-8819-82B51D2EA3C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BF997A47-AAFB-4515-9832-43FB4AAFA80E}"/>
              </a:ext>
            </a:extLst>
          </p:cNvPr>
          <p:cNvPicPr>
            <a:picLocks noChangeAspect="1"/>
          </p:cNvPicPr>
          <p:nvPr/>
        </p:nvPicPr>
        <p:blipFill>
          <a:blip r:embed="rId8"/>
          <a:srcRect/>
          <a:stretch/>
        </p:blipFill>
        <p:spPr>
          <a:xfrm>
            <a:off x="7537792" y="168754"/>
            <a:ext cx="1427116" cy="247860"/>
          </a:xfrm>
          <a:prstGeom prst="rect">
            <a:avLst/>
          </a:prstGeom>
        </p:spPr>
      </p:pic>
    </p:spTree>
    <p:extLst>
      <p:ext uri="{BB962C8B-B14F-4D97-AF65-F5344CB8AC3E}">
        <p14:creationId xmlns:p14="http://schemas.microsoft.com/office/powerpoint/2010/main" val="6841683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Ciberacoso - Recomendaciones</a:t>
            </a:r>
            <a:endParaRPr lang="es-ES" sz="3001" dirty="0"/>
          </a:p>
        </p:txBody>
      </p:sp>
      <p:pic>
        <p:nvPicPr>
          <p:cNvPr id="14" name="Imagen 13" descr="Imagen que contiene texto&#10;&#10;Descripción generada automáticamente">
            <a:extLst>
              <a:ext uri="{FF2B5EF4-FFF2-40B4-BE49-F238E27FC236}">
                <a16:creationId xmlns:a16="http://schemas.microsoft.com/office/drawing/2014/main" id="{BC84D0D7-AB1B-49E6-874A-6109C6CC081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5" name="Imagen 14" descr="Imagen que contiene plato, dibujo&#10;&#10;Descripción generada automáticamente">
            <a:extLst>
              <a:ext uri="{FF2B5EF4-FFF2-40B4-BE49-F238E27FC236}">
                <a16:creationId xmlns:a16="http://schemas.microsoft.com/office/drawing/2014/main" id="{A1C0DBC1-45C3-48EA-A181-0AAE3ACAFA16}"/>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6" name="Imagen 15" descr="Logotipo, nombre de la empresa&#10;&#10;Descripción generada automáticamente">
            <a:extLst>
              <a:ext uri="{FF2B5EF4-FFF2-40B4-BE49-F238E27FC236}">
                <a16:creationId xmlns:a16="http://schemas.microsoft.com/office/drawing/2014/main" id="{20597318-8C53-4491-8819-82B51D2EA3C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sp>
        <p:nvSpPr>
          <p:cNvPr id="17" name="CuadroTexto 16">
            <a:extLst>
              <a:ext uri="{FF2B5EF4-FFF2-40B4-BE49-F238E27FC236}">
                <a16:creationId xmlns:a16="http://schemas.microsoft.com/office/drawing/2014/main" id="{55048CA3-475B-41E1-BD91-2D511013371E}"/>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Algunas recomendaciones que debéis seguir y trasladar a los pequeños.</a:t>
            </a:r>
          </a:p>
        </p:txBody>
      </p:sp>
      <p:sp>
        <p:nvSpPr>
          <p:cNvPr id="18" name="CuadroTexto 17">
            <a:extLst>
              <a:ext uri="{FF2B5EF4-FFF2-40B4-BE49-F238E27FC236}">
                <a16:creationId xmlns:a16="http://schemas.microsoft.com/office/drawing/2014/main" id="{57832477-E751-4009-97D5-767276474F29}"/>
              </a:ext>
            </a:extLst>
          </p:cNvPr>
          <p:cNvSpPr txBox="1"/>
          <p:nvPr/>
        </p:nvSpPr>
        <p:spPr>
          <a:xfrm>
            <a:off x="252000" y="1276131"/>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Elige bien a tus contactos, no aceptes a perfiles desconocidos o sospechosos.</a:t>
            </a:r>
          </a:p>
        </p:txBody>
      </p:sp>
      <p:sp>
        <p:nvSpPr>
          <p:cNvPr id="19" name="CuadroTexto 18">
            <a:extLst>
              <a:ext uri="{FF2B5EF4-FFF2-40B4-BE49-F238E27FC236}">
                <a16:creationId xmlns:a16="http://schemas.microsoft.com/office/drawing/2014/main" id="{6C04EAB0-096D-474B-B019-600A93928E35}"/>
              </a:ext>
            </a:extLst>
          </p:cNvPr>
          <p:cNvSpPr txBox="1"/>
          <p:nvPr/>
        </p:nvSpPr>
        <p:spPr>
          <a:xfrm>
            <a:off x="252000" y="1779720"/>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No contestes a las provocaciones, ignora y bloquea a quien insista en un comportamiento abusivo.</a:t>
            </a:r>
          </a:p>
        </p:txBody>
      </p:sp>
      <p:sp>
        <p:nvSpPr>
          <p:cNvPr id="20" name="CuadroTexto 19">
            <a:extLst>
              <a:ext uri="{FF2B5EF4-FFF2-40B4-BE49-F238E27FC236}">
                <a16:creationId xmlns:a16="http://schemas.microsoft.com/office/drawing/2014/main" id="{F73AC6B6-F07B-405C-9AA0-A7F5BADA8039}"/>
              </a:ext>
            </a:extLst>
          </p:cNvPr>
          <p:cNvSpPr txBox="1"/>
          <p:nvPr/>
        </p:nvSpPr>
        <p:spPr>
          <a:xfrm>
            <a:off x="252000" y="2283309"/>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Si las molestias van a más, abandona la red temporalmente y guarda las pruebas.</a:t>
            </a:r>
          </a:p>
        </p:txBody>
      </p:sp>
      <p:sp>
        <p:nvSpPr>
          <p:cNvPr id="21" name="CuadroTexto 20">
            <a:extLst>
              <a:ext uri="{FF2B5EF4-FFF2-40B4-BE49-F238E27FC236}">
                <a16:creationId xmlns:a16="http://schemas.microsoft.com/office/drawing/2014/main" id="{BA9118A3-DFEE-4558-A706-4F32C53A375C}"/>
              </a:ext>
            </a:extLst>
          </p:cNvPr>
          <p:cNvSpPr txBox="1"/>
          <p:nvPr/>
        </p:nvSpPr>
        <p:spPr>
          <a:xfrm>
            <a:off x="252000" y="2786898"/>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Informa o denuncia la situación en la propia red social o con las autoridades.</a:t>
            </a:r>
          </a:p>
        </p:txBody>
      </p:sp>
      <p:sp>
        <p:nvSpPr>
          <p:cNvPr id="22" name="CuadroTexto 21">
            <a:extLst>
              <a:ext uri="{FF2B5EF4-FFF2-40B4-BE49-F238E27FC236}">
                <a16:creationId xmlns:a16="http://schemas.microsoft.com/office/drawing/2014/main" id="{C04D822F-F236-4678-868E-986754B7687B}"/>
              </a:ext>
            </a:extLst>
          </p:cNvPr>
          <p:cNvSpPr txBox="1"/>
          <p:nvPr/>
        </p:nvSpPr>
        <p:spPr>
          <a:xfrm>
            <a:off x="252000" y="3290487"/>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Sobre todo, pide ayuda y no te sientas culpable, es quien acosa el que está cometiendo un delito.</a:t>
            </a:r>
          </a:p>
        </p:txBody>
      </p:sp>
      <p:pic>
        <p:nvPicPr>
          <p:cNvPr id="23" name="Imagen 22">
            <a:extLst>
              <a:ext uri="{FF2B5EF4-FFF2-40B4-BE49-F238E27FC236}">
                <a16:creationId xmlns:a16="http://schemas.microsoft.com/office/drawing/2014/main" id="{487BBFB3-81DA-4A29-B173-A2A50F57CBE1}"/>
              </a:ext>
            </a:extLst>
          </p:cNvPr>
          <p:cNvPicPr>
            <a:picLocks noChangeAspect="1"/>
          </p:cNvPicPr>
          <p:nvPr/>
        </p:nvPicPr>
        <p:blipFill>
          <a:blip r:embed="rId5"/>
          <a:srcRect/>
          <a:stretch/>
        </p:blipFill>
        <p:spPr>
          <a:xfrm>
            <a:off x="7537792" y="168754"/>
            <a:ext cx="1427116" cy="247860"/>
          </a:xfrm>
          <a:prstGeom prst="rect">
            <a:avLst/>
          </a:prstGeom>
        </p:spPr>
      </p:pic>
    </p:spTree>
    <p:extLst>
      <p:ext uri="{BB962C8B-B14F-4D97-AF65-F5344CB8AC3E}">
        <p14:creationId xmlns:p14="http://schemas.microsoft.com/office/powerpoint/2010/main" val="364041934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2" name="Marcador de posición de imagen 6">
            <a:extLst>
              <a:ext uri="{FF2B5EF4-FFF2-40B4-BE49-F238E27FC236}">
                <a16:creationId xmlns:a16="http://schemas.microsoft.com/office/drawing/2014/main" id="{DA5D12AF-84F7-481A-97BB-E99885007F24}"/>
              </a:ext>
            </a:extLst>
          </p:cNvPr>
          <p:cNvPicPr>
            <a:picLocks noChangeAspect="1"/>
          </p:cNvPicPr>
          <p:nvPr/>
        </p:nvPicPr>
        <p:blipFill>
          <a:blip r:embed="rId2"/>
          <a:srcRect l="22603" r="22603"/>
          <a:stretch/>
        </p:blipFill>
        <p:spPr>
          <a:xfrm>
            <a:off x="4935106" y="41465"/>
            <a:ext cx="4159382" cy="50605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p:spPr>
      </p:pic>
      <p:sp>
        <p:nvSpPr>
          <p:cNvPr id="23" name="Rectángulo 22">
            <a:extLst>
              <a:ext uri="{FF2B5EF4-FFF2-40B4-BE49-F238E27FC236}">
                <a16:creationId xmlns:a16="http://schemas.microsoft.com/office/drawing/2014/main" id="{1DBAF42A-A546-47D4-BEED-7B5DDC23A92B}"/>
              </a:ext>
            </a:extLst>
          </p:cNvPr>
          <p:cNvSpPr/>
          <p:nvPr/>
        </p:nvSpPr>
        <p:spPr>
          <a:xfrm>
            <a:off x="8460733" y="4622232"/>
            <a:ext cx="663611" cy="5070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595"/>
          </a:p>
        </p:txBody>
      </p:sp>
      <p:sp>
        <p:nvSpPr>
          <p:cNvPr id="24" name="TextBox 1">
            <a:extLst>
              <a:ext uri="{FF2B5EF4-FFF2-40B4-BE49-F238E27FC236}">
                <a16:creationId xmlns:a16="http://schemas.microsoft.com/office/drawing/2014/main" id="{71AE7265-2A8E-4E4F-BF3C-59D730987A45}"/>
              </a:ext>
            </a:extLst>
          </p:cNvPr>
          <p:cNvSpPr txBox="1"/>
          <p:nvPr/>
        </p:nvSpPr>
        <p:spPr>
          <a:xfrm>
            <a:off x="1090806" y="2306293"/>
            <a:ext cx="3086101" cy="553998"/>
          </a:xfrm>
          <a:prstGeom prst="rect">
            <a:avLst/>
          </a:prstGeom>
          <a:noFill/>
        </p:spPr>
        <p:txBody>
          <a:bodyPr wrap="none" rtlCol="0">
            <a:spAutoFit/>
          </a:bodyPr>
          <a:lstStyle/>
          <a:p>
            <a:pPr algn="ctr" defTabSz="685934">
              <a:defRPr/>
            </a:pPr>
            <a:r>
              <a:rPr lang="es-ES" sz="3000" b="1" dirty="0">
                <a:solidFill>
                  <a:srgbClr val="445469"/>
                </a:solidFill>
                <a:latin typeface="Lato Black" charset="0"/>
                <a:ea typeface="Lato Black" charset="0"/>
                <a:cs typeface="Lato Black" charset="0"/>
              </a:rPr>
              <a:t>2 Bulos y estafas</a:t>
            </a:r>
          </a:p>
        </p:txBody>
      </p:sp>
    </p:spTree>
    <p:extLst>
      <p:ext uri="{BB962C8B-B14F-4D97-AF65-F5344CB8AC3E}">
        <p14:creationId xmlns:p14="http://schemas.microsoft.com/office/powerpoint/2010/main" val="1304844015"/>
      </p:ext>
    </p:extLst>
  </p:cSld>
  <p:clrMapOvr>
    <a:masterClrMapping/>
  </p:clrMapOvr>
  <p:transition spd="slow" advClick="0">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Bulos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7"/>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No todo lo que leemos en Internet es verdadero, debemos enseñar a nuestros hijos a contrastar información para poder diferenciar la verdad de todo lo demás.</a:t>
            </a:r>
          </a:p>
        </p:txBody>
      </p:sp>
      <p:pic>
        <p:nvPicPr>
          <p:cNvPr id="8" name="Imagen 7">
            <a:extLst>
              <a:ext uri="{FF2B5EF4-FFF2-40B4-BE49-F238E27FC236}">
                <a16:creationId xmlns:a16="http://schemas.microsoft.com/office/drawing/2014/main" id="{9CB86F66-8F1F-4AC6-9C26-E3BFBE44FF8C}"/>
              </a:ext>
            </a:extLst>
          </p:cNvPr>
          <p:cNvPicPr>
            <a:picLocks noChangeAspect="1"/>
          </p:cNvPicPr>
          <p:nvPr/>
        </p:nvPicPr>
        <p:blipFill>
          <a:blip r:embed="rId2"/>
          <a:stretch>
            <a:fillRect/>
          </a:stretch>
        </p:blipFill>
        <p:spPr>
          <a:xfrm>
            <a:off x="4717849" y="1613645"/>
            <a:ext cx="3983839" cy="264434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Imagen 10">
            <a:extLst>
              <a:ext uri="{FF2B5EF4-FFF2-40B4-BE49-F238E27FC236}">
                <a16:creationId xmlns:a16="http://schemas.microsoft.com/office/drawing/2014/main" id="{5948E03D-B256-4B7D-AB8F-7901C8A74139}"/>
              </a:ext>
            </a:extLst>
          </p:cNvPr>
          <p:cNvPicPr>
            <a:picLocks noChangeAspect="1"/>
          </p:cNvPicPr>
          <p:nvPr/>
        </p:nvPicPr>
        <p:blipFill>
          <a:blip r:embed="rId3"/>
          <a:stretch>
            <a:fillRect/>
          </a:stretch>
        </p:blipFill>
        <p:spPr>
          <a:xfrm>
            <a:off x="442318" y="2560045"/>
            <a:ext cx="3867883" cy="7515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Imagen 9" descr="Imagen que contiene texto&#10;&#10;Descripción generada automáticamente">
            <a:extLst>
              <a:ext uri="{FF2B5EF4-FFF2-40B4-BE49-F238E27FC236}">
                <a16:creationId xmlns:a16="http://schemas.microsoft.com/office/drawing/2014/main" id="{D3B2FC86-7006-462F-853E-C356EAE9679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4" name="Imagen 13" descr="Imagen que contiene plato, dibujo&#10;&#10;Descripción generada automáticamente">
            <a:extLst>
              <a:ext uri="{FF2B5EF4-FFF2-40B4-BE49-F238E27FC236}">
                <a16:creationId xmlns:a16="http://schemas.microsoft.com/office/drawing/2014/main" id="{3365D26A-6C15-4D80-8D0F-2FBD2C6B34D7}"/>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5" name="Imagen 14" descr="Logotipo, nombre de la empresa&#10;&#10;Descripción generada automáticamente">
            <a:extLst>
              <a:ext uri="{FF2B5EF4-FFF2-40B4-BE49-F238E27FC236}">
                <a16:creationId xmlns:a16="http://schemas.microsoft.com/office/drawing/2014/main" id="{9EBC50FE-C096-4A73-AC7E-244CDDED446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6" name="Imagen 15">
            <a:extLst>
              <a:ext uri="{FF2B5EF4-FFF2-40B4-BE49-F238E27FC236}">
                <a16:creationId xmlns:a16="http://schemas.microsoft.com/office/drawing/2014/main" id="{91396AC9-A02E-4F21-8076-6E2CB5D3819D}"/>
              </a:ext>
            </a:extLst>
          </p:cNvPr>
          <p:cNvPicPr>
            <a:picLocks noChangeAspect="1"/>
          </p:cNvPicPr>
          <p:nvPr/>
        </p:nvPicPr>
        <p:blipFill>
          <a:blip r:embed="rId7"/>
          <a:srcRect/>
          <a:stretch/>
        </p:blipFill>
        <p:spPr>
          <a:xfrm>
            <a:off x="7537795" y="168754"/>
            <a:ext cx="1427110" cy="247860"/>
          </a:xfrm>
          <a:prstGeom prst="rect">
            <a:avLst/>
          </a:prstGeom>
        </p:spPr>
      </p:pic>
    </p:spTree>
    <p:extLst>
      <p:ext uri="{BB962C8B-B14F-4D97-AF65-F5344CB8AC3E}">
        <p14:creationId xmlns:p14="http://schemas.microsoft.com/office/powerpoint/2010/main" val="248530967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1" name="Grupo 40">
            <a:extLst>
              <a:ext uri="{FF2B5EF4-FFF2-40B4-BE49-F238E27FC236}">
                <a16:creationId xmlns:a16="http://schemas.microsoft.com/office/drawing/2014/main" id="{A8D55A96-69C8-4E3E-8C93-879F143130CC}"/>
              </a:ext>
            </a:extLst>
          </p:cNvPr>
          <p:cNvGrpSpPr/>
          <p:nvPr/>
        </p:nvGrpSpPr>
        <p:grpSpPr>
          <a:xfrm>
            <a:off x="1221729" y="842335"/>
            <a:ext cx="6700547" cy="1059872"/>
            <a:chOff x="3257088" y="2247424"/>
            <a:chExt cx="17863474" cy="2825587"/>
          </a:xfrm>
        </p:grpSpPr>
        <p:grpSp>
          <p:nvGrpSpPr>
            <p:cNvPr id="17" name="Grupo 16">
              <a:extLst>
                <a:ext uri="{FF2B5EF4-FFF2-40B4-BE49-F238E27FC236}">
                  <a16:creationId xmlns:a16="http://schemas.microsoft.com/office/drawing/2014/main" id="{0CA0BA74-5B4F-4279-9233-EAD7D7A4C42A}"/>
                </a:ext>
              </a:extLst>
            </p:cNvPr>
            <p:cNvGrpSpPr/>
            <p:nvPr/>
          </p:nvGrpSpPr>
          <p:grpSpPr>
            <a:xfrm>
              <a:off x="3257088" y="2247424"/>
              <a:ext cx="17863474" cy="2825587"/>
              <a:chOff x="3257088" y="2406449"/>
              <a:chExt cx="17863474" cy="2825587"/>
            </a:xfrm>
          </p:grpSpPr>
          <p:sp>
            <p:nvSpPr>
              <p:cNvPr id="3" name="Freeform 143">
                <a:extLst>
                  <a:ext uri="{FF2B5EF4-FFF2-40B4-BE49-F238E27FC236}">
                    <a16:creationId xmlns:a16="http://schemas.microsoft.com/office/drawing/2014/main" id="{A8A42A75-B289-457D-B133-8DEB8F1FBDE6}"/>
                  </a:ext>
                </a:extLst>
              </p:cNvPr>
              <p:cNvSpPr>
                <a:spLocks noChangeArrowheads="1"/>
              </p:cNvSpPr>
              <p:nvPr/>
            </p:nvSpPr>
            <p:spPr bwMode="auto">
              <a:xfrm>
                <a:off x="3257088" y="2532036"/>
                <a:ext cx="17640000" cy="27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solidFill>
              <a:ln>
                <a:noFill/>
              </a:ln>
              <a:effectLst>
                <a:outerShdw blurRad="50800" dist="38100" dir="2700000" algn="tl" rotWithShape="0">
                  <a:prstClr val="black">
                    <a:alpha val="40000"/>
                  </a:prstClr>
                </a:outerShdw>
              </a:effectLst>
            </p:spPr>
            <p:txBody>
              <a:bodyPr wrap="none" anchor="ctr"/>
              <a:lstStyle/>
              <a:p>
                <a:endParaRPr lang="en-US" sz="2251">
                  <a:effectLst>
                    <a:outerShdw blurRad="50800" dist="38100" dir="2700000" algn="tl" rotWithShape="0">
                      <a:prstClr val="black">
                        <a:alpha val="40000"/>
                      </a:prstClr>
                    </a:outerShdw>
                  </a:effectLst>
                </a:endParaRPr>
              </a:p>
            </p:txBody>
          </p:sp>
          <p:sp>
            <p:nvSpPr>
              <p:cNvPr id="4" name="Freeform 144">
                <a:extLst>
                  <a:ext uri="{FF2B5EF4-FFF2-40B4-BE49-F238E27FC236}">
                    <a16:creationId xmlns:a16="http://schemas.microsoft.com/office/drawing/2014/main" id="{D2D1B1D3-5089-4CCF-915A-DACC5CB9795E}"/>
                  </a:ext>
                </a:extLst>
              </p:cNvPr>
              <p:cNvSpPr>
                <a:spLocks noChangeArrowheads="1"/>
              </p:cNvSpPr>
              <p:nvPr/>
            </p:nvSpPr>
            <p:spPr bwMode="auto">
              <a:xfrm>
                <a:off x="3737884" y="2406449"/>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44546A"/>
              </a:solidFill>
              <a:ln>
                <a:noFill/>
              </a:ln>
              <a:effectLst>
                <a:outerShdw blurRad="165100" dist="127000" dir="5400000" sx="101000" sy="101000" algn="t" rotWithShape="0">
                  <a:prstClr val="black">
                    <a:alpha val="40000"/>
                  </a:prstClr>
                </a:outerShdw>
              </a:effectLst>
            </p:spPr>
            <p:txBody>
              <a:bodyPr wrap="none" anchor="ctr"/>
              <a:lstStyle/>
              <a:p>
                <a:endParaRPr lang="en-US" sz="2251"/>
              </a:p>
            </p:txBody>
          </p:sp>
          <p:sp>
            <p:nvSpPr>
              <p:cNvPr id="5" name="Freeform 145">
                <a:extLst>
                  <a:ext uri="{FF2B5EF4-FFF2-40B4-BE49-F238E27FC236}">
                    <a16:creationId xmlns:a16="http://schemas.microsoft.com/office/drawing/2014/main" id="{60B84751-0A3D-4EC7-8801-FAB7A25C28BC}"/>
                  </a:ext>
                </a:extLst>
              </p:cNvPr>
              <p:cNvSpPr>
                <a:spLocks noChangeArrowheads="1"/>
              </p:cNvSpPr>
              <p:nvPr/>
            </p:nvSpPr>
            <p:spPr bwMode="auto">
              <a:xfrm flipH="1">
                <a:off x="3608383" y="2406449"/>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374557"/>
              </a:solidFill>
              <a:ln>
                <a:noFill/>
              </a:ln>
              <a:effectLst/>
            </p:spPr>
            <p:txBody>
              <a:bodyPr wrap="none" anchor="ctr"/>
              <a:lstStyle/>
              <a:p>
                <a:endParaRPr lang="en-US" sz="2251"/>
              </a:p>
            </p:txBody>
          </p:sp>
          <p:sp>
            <p:nvSpPr>
              <p:cNvPr id="6" name="Freeform 146">
                <a:extLst>
                  <a:ext uri="{FF2B5EF4-FFF2-40B4-BE49-F238E27FC236}">
                    <a16:creationId xmlns:a16="http://schemas.microsoft.com/office/drawing/2014/main" id="{53A5ACD7-BEC9-4969-89EC-495D9A0643BC}"/>
                  </a:ext>
                </a:extLst>
              </p:cNvPr>
              <p:cNvSpPr>
                <a:spLocks noChangeArrowheads="1"/>
              </p:cNvSpPr>
              <p:nvPr/>
            </p:nvSpPr>
            <p:spPr bwMode="auto">
              <a:xfrm>
                <a:off x="20885716" y="2529452"/>
                <a:ext cx="234846" cy="27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44546A"/>
              </a:solidFill>
              <a:ln>
                <a:noFill/>
              </a:ln>
              <a:effectLst>
                <a:outerShdw blurRad="50800" dist="38100" dir="2700000" algn="tl" rotWithShape="0">
                  <a:prstClr val="black">
                    <a:alpha val="40000"/>
                  </a:prstClr>
                </a:outerShdw>
              </a:effectLst>
            </p:spPr>
            <p:txBody>
              <a:bodyPr wrap="none" anchor="ctr"/>
              <a:lstStyle/>
              <a:p>
                <a:endParaRPr lang="en-US" sz="2251"/>
              </a:p>
            </p:txBody>
          </p:sp>
          <p:sp>
            <p:nvSpPr>
              <p:cNvPr id="7" name="TextBox 15">
                <a:extLst>
                  <a:ext uri="{FF2B5EF4-FFF2-40B4-BE49-F238E27FC236}">
                    <a16:creationId xmlns:a16="http://schemas.microsoft.com/office/drawing/2014/main" id="{664BBE88-278A-47FE-AC5A-2D9041FFFB04}"/>
                  </a:ext>
                </a:extLst>
              </p:cNvPr>
              <p:cNvSpPr txBox="1"/>
              <p:nvPr/>
            </p:nvSpPr>
            <p:spPr>
              <a:xfrm>
                <a:off x="4182684" y="2623310"/>
                <a:ext cx="718826" cy="1200369"/>
              </a:xfrm>
              <a:prstGeom prst="rect">
                <a:avLst/>
              </a:prstGeom>
              <a:noFill/>
            </p:spPr>
            <p:txBody>
              <a:bodyPr wrap="none" lIns="34292" tIns="17147" rIns="34292" bIns="17147" rtlCol="0">
                <a:spAutoFit/>
              </a:bodyPr>
              <a:lstStyle/>
              <a:p>
                <a:pPr algn="ctr"/>
                <a:r>
                  <a:rPr lang="en-US" sz="2701" b="1" dirty="0">
                    <a:solidFill>
                      <a:schemeClr val="bg1"/>
                    </a:solidFill>
                    <a:latin typeface="Lato" charset="0"/>
                    <a:ea typeface="Lato" charset="0"/>
                    <a:cs typeface="Lato" charset="0"/>
                  </a:rPr>
                  <a:t>1</a:t>
                </a:r>
                <a:endParaRPr lang="id-ID" sz="2701" b="1" dirty="0">
                  <a:solidFill>
                    <a:schemeClr val="bg1"/>
                  </a:solidFill>
                  <a:latin typeface="Lato" charset="0"/>
                  <a:ea typeface="Lato" charset="0"/>
                  <a:cs typeface="Lato" charset="0"/>
                </a:endParaRPr>
              </a:p>
            </p:txBody>
          </p:sp>
          <p:sp>
            <p:nvSpPr>
              <p:cNvPr id="8" name="Rectangle 17">
                <a:extLst>
                  <a:ext uri="{FF2B5EF4-FFF2-40B4-BE49-F238E27FC236}">
                    <a16:creationId xmlns:a16="http://schemas.microsoft.com/office/drawing/2014/main" id="{8C7524AC-BFAD-4142-9719-1F9D1C9B7995}"/>
                  </a:ext>
                </a:extLst>
              </p:cNvPr>
              <p:cNvSpPr/>
              <p:nvPr/>
            </p:nvSpPr>
            <p:spPr>
              <a:xfrm>
                <a:off x="5465678" y="2973330"/>
                <a:ext cx="14400000" cy="1971821"/>
              </a:xfrm>
              <a:prstGeom prst="rect">
                <a:avLst/>
              </a:prstGeom>
            </p:spPr>
            <p:txBody>
              <a:bodyPr wrap="square">
                <a:spAutoFit/>
              </a:bodyPr>
              <a:lstStyle/>
              <a:p>
                <a:pPr marL="557363" lvl="1" indent="-214398">
                  <a:lnSpc>
                    <a:spcPct val="150000"/>
                  </a:lnSpc>
                  <a:buFont typeface="Arial" panose="020B0604020202020204" pitchFamily="34" charset="0"/>
                  <a:buChar char="•"/>
                </a:pPr>
                <a:r>
                  <a:rPr lang="es-ES_tradnl" sz="1501" dirty="0">
                    <a:latin typeface="Lato Light" charset="0"/>
                  </a:rPr>
                  <a:t>Identidad, privacidad y reputación online</a:t>
                </a:r>
              </a:p>
              <a:p>
                <a:pPr marL="557363" lvl="1" indent="-214398">
                  <a:lnSpc>
                    <a:spcPct val="150000"/>
                  </a:lnSpc>
                  <a:buFont typeface="Arial" panose="020B0604020202020204" pitchFamily="34" charset="0"/>
                  <a:buChar char="•"/>
                </a:pPr>
                <a:r>
                  <a:rPr lang="es-ES" sz="1501" dirty="0">
                    <a:latin typeface="Lato Light" charset="0"/>
                  </a:rPr>
                  <a:t>Ciberacoso escolar</a:t>
                </a:r>
              </a:p>
            </p:txBody>
          </p:sp>
        </p:grpSp>
        <p:grpSp>
          <p:nvGrpSpPr>
            <p:cNvPr id="32" name="Group 4">
              <a:extLst>
                <a:ext uri="{FF2B5EF4-FFF2-40B4-BE49-F238E27FC236}">
                  <a16:creationId xmlns:a16="http://schemas.microsoft.com/office/drawing/2014/main" id="{7E9EC86B-7070-45E7-A286-B9FFA4343B2A}"/>
                </a:ext>
              </a:extLst>
            </p:cNvPr>
            <p:cNvGrpSpPr/>
            <p:nvPr/>
          </p:nvGrpSpPr>
          <p:grpSpPr>
            <a:xfrm>
              <a:off x="18241260" y="4132367"/>
              <a:ext cx="2803887" cy="744559"/>
              <a:chOff x="18125643" y="5448735"/>
              <a:chExt cx="2803887" cy="744559"/>
            </a:xfrm>
          </p:grpSpPr>
          <p:pic>
            <p:nvPicPr>
              <p:cNvPr id="33" name="Picture 2" descr="http://icons.iconarchive.com/icons/paomedia/small-n-flat/1024/clock-icon.png">
                <a:extLst>
                  <a:ext uri="{FF2B5EF4-FFF2-40B4-BE49-F238E27FC236}">
                    <a16:creationId xmlns:a16="http://schemas.microsoft.com/office/drawing/2014/main" id="{761746C9-8B79-41CD-B3FD-05941C1C490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125643" y="54487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
                <a:extLst>
                  <a:ext uri="{FF2B5EF4-FFF2-40B4-BE49-F238E27FC236}">
                    <a16:creationId xmlns:a16="http://schemas.microsoft.com/office/drawing/2014/main" id="{E99708F7-4272-4859-A9E3-DFE8F58BCA38}"/>
                  </a:ext>
                </a:extLst>
              </p:cNvPr>
              <p:cNvSpPr/>
              <p:nvPr/>
            </p:nvSpPr>
            <p:spPr>
              <a:xfrm>
                <a:off x="18962836" y="5577904"/>
                <a:ext cx="1966694" cy="615390"/>
              </a:xfrm>
              <a:prstGeom prst="rect">
                <a:avLst/>
              </a:prstGeom>
            </p:spPr>
            <p:txBody>
              <a:bodyPr wrap="none">
                <a:spAutoFit/>
              </a:bodyPr>
              <a:lstStyle/>
              <a:p>
                <a:r>
                  <a:rPr lang="es-ES_tradnl" sz="900" b="1" dirty="0">
                    <a:latin typeface="Lato Light" charset="0"/>
                  </a:rPr>
                  <a:t>30 minutos</a:t>
                </a:r>
                <a:endParaRPr lang="es-ES" sz="900" dirty="0"/>
              </a:p>
            </p:txBody>
          </p:sp>
        </p:grpSp>
      </p:grpSp>
      <p:grpSp>
        <p:nvGrpSpPr>
          <p:cNvPr id="42" name="Grupo 41">
            <a:extLst>
              <a:ext uri="{FF2B5EF4-FFF2-40B4-BE49-F238E27FC236}">
                <a16:creationId xmlns:a16="http://schemas.microsoft.com/office/drawing/2014/main" id="{623C4F0B-FD09-425F-B631-CD5FFE53A3D2}"/>
              </a:ext>
            </a:extLst>
          </p:cNvPr>
          <p:cNvGrpSpPr/>
          <p:nvPr/>
        </p:nvGrpSpPr>
        <p:grpSpPr>
          <a:xfrm>
            <a:off x="1221729" y="2135199"/>
            <a:ext cx="6700547" cy="1059872"/>
            <a:chOff x="3257088" y="5694164"/>
            <a:chExt cx="17863474" cy="2825587"/>
          </a:xfrm>
        </p:grpSpPr>
        <p:grpSp>
          <p:nvGrpSpPr>
            <p:cNvPr id="18" name="Grupo 17">
              <a:extLst>
                <a:ext uri="{FF2B5EF4-FFF2-40B4-BE49-F238E27FC236}">
                  <a16:creationId xmlns:a16="http://schemas.microsoft.com/office/drawing/2014/main" id="{353D035F-C667-4767-A4B8-863BEF83BCC5}"/>
                </a:ext>
              </a:extLst>
            </p:cNvPr>
            <p:cNvGrpSpPr/>
            <p:nvPr/>
          </p:nvGrpSpPr>
          <p:grpSpPr>
            <a:xfrm>
              <a:off x="3257088" y="5694164"/>
              <a:ext cx="17863474" cy="2825587"/>
              <a:chOff x="3257088" y="2406449"/>
              <a:chExt cx="17863474" cy="2825587"/>
            </a:xfrm>
          </p:grpSpPr>
          <p:sp>
            <p:nvSpPr>
              <p:cNvPr id="19" name="Freeform 143">
                <a:extLst>
                  <a:ext uri="{FF2B5EF4-FFF2-40B4-BE49-F238E27FC236}">
                    <a16:creationId xmlns:a16="http://schemas.microsoft.com/office/drawing/2014/main" id="{36C10A69-F550-41EA-8E57-1B93F763F525}"/>
                  </a:ext>
                </a:extLst>
              </p:cNvPr>
              <p:cNvSpPr>
                <a:spLocks noChangeArrowheads="1"/>
              </p:cNvSpPr>
              <p:nvPr/>
            </p:nvSpPr>
            <p:spPr bwMode="auto">
              <a:xfrm>
                <a:off x="3257088" y="2532036"/>
                <a:ext cx="17640000" cy="27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solidFill>
              <a:ln>
                <a:noFill/>
              </a:ln>
              <a:effectLst>
                <a:outerShdw blurRad="50800" dist="38100" dir="2700000" algn="tl" rotWithShape="0">
                  <a:prstClr val="black">
                    <a:alpha val="40000"/>
                  </a:prstClr>
                </a:outerShdw>
              </a:effectLst>
            </p:spPr>
            <p:txBody>
              <a:bodyPr wrap="none" anchor="ctr"/>
              <a:lstStyle/>
              <a:p>
                <a:endParaRPr lang="en-US" sz="2251">
                  <a:effectLst>
                    <a:outerShdw blurRad="50800" dist="38100" dir="2700000" algn="tl" rotWithShape="0">
                      <a:prstClr val="black">
                        <a:alpha val="40000"/>
                      </a:prstClr>
                    </a:outerShdw>
                  </a:effectLst>
                </a:endParaRPr>
              </a:p>
            </p:txBody>
          </p:sp>
          <p:sp>
            <p:nvSpPr>
              <p:cNvPr id="20" name="Freeform 144">
                <a:extLst>
                  <a:ext uri="{FF2B5EF4-FFF2-40B4-BE49-F238E27FC236}">
                    <a16:creationId xmlns:a16="http://schemas.microsoft.com/office/drawing/2014/main" id="{1D783C2E-BF51-4F59-87D6-77D82E954601}"/>
                  </a:ext>
                </a:extLst>
              </p:cNvPr>
              <p:cNvSpPr>
                <a:spLocks noChangeArrowheads="1"/>
              </p:cNvSpPr>
              <p:nvPr/>
            </p:nvSpPr>
            <p:spPr bwMode="auto">
              <a:xfrm>
                <a:off x="3737884" y="2406449"/>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44546A"/>
              </a:solidFill>
              <a:ln>
                <a:noFill/>
              </a:ln>
              <a:effectLst>
                <a:outerShdw blurRad="165100" dist="127000" dir="5400000" sx="101000" sy="101000" algn="t" rotWithShape="0">
                  <a:prstClr val="black">
                    <a:alpha val="40000"/>
                  </a:prstClr>
                </a:outerShdw>
              </a:effectLst>
            </p:spPr>
            <p:txBody>
              <a:bodyPr wrap="none" anchor="ctr"/>
              <a:lstStyle/>
              <a:p>
                <a:endParaRPr lang="en-US" sz="2251"/>
              </a:p>
            </p:txBody>
          </p:sp>
          <p:sp>
            <p:nvSpPr>
              <p:cNvPr id="21" name="Freeform 145">
                <a:extLst>
                  <a:ext uri="{FF2B5EF4-FFF2-40B4-BE49-F238E27FC236}">
                    <a16:creationId xmlns:a16="http://schemas.microsoft.com/office/drawing/2014/main" id="{89CDAEA4-EAA8-4D8D-9561-D7A3AFC66570}"/>
                  </a:ext>
                </a:extLst>
              </p:cNvPr>
              <p:cNvSpPr>
                <a:spLocks noChangeArrowheads="1"/>
              </p:cNvSpPr>
              <p:nvPr/>
            </p:nvSpPr>
            <p:spPr bwMode="auto">
              <a:xfrm flipH="1">
                <a:off x="3608383" y="2406449"/>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44546A"/>
              </a:solidFill>
              <a:ln>
                <a:noFill/>
              </a:ln>
              <a:effectLst/>
            </p:spPr>
            <p:txBody>
              <a:bodyPr wrap="none" anchor="ctr"/>
              <a:lstStyle/>
              <a:p>
                <a:endParaRPr lang="en-US" sz="2251"/>
              </a:p>
            </p:txBody>
          </p:sp>
          <p:sp>
            <p:nvSpPr>
              <p:cNvPr id="22" name="Freeform 146">
                <a:extLst>
                  <a:ext uri="{FF2B5EF4-FFF2-40B4-BE49-F238E27FC236}">
                    <a16:creationId xmlns:a16="http://schemas.microsoft.com/office/drawing/2014/main" id="{09658433-92A1-4F96-A570-3CE0AD2C6982}"/>
                  </a:ext>
                </a:extLst>
              </p:cNvPr>
              <p:cNvSpPr>
                <a:spLocks noChangeArrowheads="1"/>
              </p:cNvSpPr>
              <p:nvPr/>
            </p:nvSpPr>
            <p:spPr bwMode="auto">
              <a:xfrm>
                <a:off x="20885716" y="2529452"/>
                <a:ext cx="234846" cy="27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44546A"/>
              </a:solidFill>
              <a:ln>
                <a:noFill/>
              </a:ln>
              <a:effectLst>
                <a:outerShdw blurRad="50800" dist="38100" dir="2700000" algn="tl" rotWithShape="0">
                  <a:prstClr val="black">
                    <a:alpha val="40000"/>
                  </a:prstClr>
                </a:outerShdw>
              </a:effectLst>
            </p:spPr>
            <p:txBody>
              <a:bodyPr wrap="none" anchor="ctr"/>
              <a:lstStyle/>
              <a:p>
                <a:endParaRPr lang="en-US" sz="2251"/>
              </a:p>
            </p:txBody>
          </p:sp>
          <p:sp>
            <p:nvSpPr>
              <p:cNvPr id="23" name="TextBox 15">
                <a:extLst>
                  <a:ext uri="{FF2B5EF4-FFF2-40B4-BE49-F238E27FC236}">
                    <a16:creationId xmlns:a16="http://schemas.microsoft.com/office/drawing/2014/main" id="{FF24BCE6-6380-4AEB-BA93-9823D0D5821F}"/>
                  </a:ext>
                </a:extLst>
              </p:cNvPr>
              <p:cNvSpPr txBox="1"/>
              <p:nvPr/>
            </p:nvSpPr>
            <p:spPr>
              <a:xfrm>
                <a:off x="4182684" y="2623310"/>
                <a:ext cx="718826" cy="1200369"/>
              </a:xfrm>
              <a:prstGeom prst="rect">
                <a:avLst/>
              </a:prstGeom>
              <a:noFill/>
            </p:spPr>
            <p:txBody>
              <a:bodyPr wrap="none" lIns="34292" tIns="17147" rIns="34292" bIns="17147" rtlCol="0">
                <a:spAutoFit/>
              </a:bodyPr>
              <a:lstStyle/>
              <a:p>
                <a:pPr algn="ctr"/>
                <a:r>
                  <a:rPr lang="en-US" sz="2701" b="1" dirty="0">
                    <a:solidFill>
                      <a:schemeClr val="bg1"/>
                    </a:solidFill>
                    <a:latin typeface="Lato" charset="0"/>
                    <a:ea typeface="Lato" charset="0"/>
                    <a:cs typeface="Lato" charset="0"/>
                  </a:rPr>
                  <a:t>2</a:t>
                </a:r>
                <a:endParaRPr lang="id-ID" sz="2701" b="1" dirty="0">
                  <a:solidFill>
                    <a:schemeClr val="bg1"/>
                  </a:solidFill>
                  <a:latin typeface="Lato" charset="0"/>
                  <a:ea typeface="Lato" charset="0"/>
                  <a:cs typeface="Lato" charset="0"/>
                </a:endParaRPr>
              </a:p>
            </p:txBody>
          </p:sp>
          <p:sp>
            <p:nvSpPr>
              <p:cNvPr id="24" name="Rectangle 17">
                <a:extLst>
                  <a:ext uri="{FF2B5EF4-FFF2-40B4-BE49-F238E27FC236}">
                    <a16:creationId xmlns:a16="http://schemas.microsoft.com/office/drawing/2014/main" id="{48B65A77-1AB5-4695-90AF-111D8C70532F}"/>
                  </a:ext>
                </a:extLst>
              </p:cNvPr>
              <p:cNvSpPr/>
              <p:nvPr/>
            </p:nvSpPr>
            <p:spPr>
              <a:xfrm>
                <a:off x="5465678" y="2973325"/>
                <a:ext cx="14400000" cy="1971821"/>
              </a:xfrm>
              <a:prstGeom prst="rect">
                <a:avLst/>
              </a:prstGeom>
            </p:spPr>
            <p:txBody>
              <a:bodyPr wrap="square">
                <a:spAutoFit/>
              </a:bodyPr>
              <a:lstStyle/>
              <a:p>
                <a:pPr marL="557363" lvl="1" indent="-214398">
                  <a:lnSpc>
                    <a:spcPct val="150000"/>
                  </a:lnSpc>
                  <a:buFont typeface="Arial" panose="020B0604020202020204" pitchFamily="34" charset="0"/>
                  <a:buChar char="•"/>
                </a:pPr>
                <a:r>
                  <a:rPr lang="es-ES_tradnl" sz="1501" dirty="0">
                    <a:latin typeface="Lato Light" charset="0"/>
                  </a:rPr>
                  <a:t>Bulos </a:t>
                </a:r>
              </a:p>
              <a:p>
                <a:pPr marL="557363" lvl="1" indent="-214398">
                  <a:lnSpc>
                    <a:spcPct val="150000"/>
                  </a:lnSpc>
                  <a:buFont typeface="Arial" panose="020B0604020202020204" pitchFamily="34" charset="0"/>
                  <a:buChar char="•"/>
                </a:pPr>
                <a:r>
                  <a:rPr lang="es-ES" sz="1501" dirty="0">
                    <a:latin typeface="Lato Light" charset="0"/>
                  </a:rPr>
                  <a:t>Estafas</a:t>
                </a:r>
              </a:p>
            </p:txBody>
          </p:sp>
        </p:grpSp>
        <p:grpSp>
          <p:nvGrpSpPr>
            <p:cNvPr id="35" name="Group 4">
              <a:extLst>
                <a:ext uri="{FF2B5EF4-FFF2-40B4-BE49-F238E27FC236}">
                  <a16:creationId xmlns:a16="http://schemas.microsoft.com/office/drawing/2014/main" id="{4CE32041-46B9-4CE1-A3CE-A1FA4C309779}"/>
                </a:ext>
              </a:extLst>
            </p:cNvPr>
            <p:cNvGrpSpPr/>
            <p:nvPr/>
          </p:nvGrpSpPr>
          <p:grpSpPr>
            <a:xfrm>
              <a:off x="18241260" y="7579107"/>
              <a:ext cx="2803887" cy="744559"/>
              <a:chOff x="18125643" y="5448735"/>
              <a:chExt cx="2803887" cy="744559"/>
            </a:xfrm>
          </p:grpSpPr>
          <p:pic>
            <p:nvPicPr>
              <p:cNvPr id="36" name="Picture 2" descr="http://icons.iconarchive.com/icons/paomedia/small-n-flat/1024/clock-icon.png">
                <a:extLst>
                  <a:ext uri="{FF2B5EF4-FFF2-40B4-BE49-F238E27FC236}">
                    <a16:creationId xmlns:a16="http://schemas.microsoft.com/office/drawing/2014/main" id="{48346A56-BACB-4EA4-AE54-2DCE54468B8D}"/>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125643" y="54487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
                <a:extLst>
                  <a:ext uri="{FF2B5EF4-FFF2-40B4-BE49-F238E27FC236}">
                    <a16:creationId xmlns:a16="http://schemas.microsoft.com/office/drawing/2014/main" id="{0C0694F1-B924-4139-BBCF-E1D3B450C616}"/>
                  </a:ext>
                </a:extLst>
              </p:cNvPr>
              <p:cNvSpPr/>
              <p:nvPr/>
            </p:nvSpPr>
            <p:spPr>
              <a:xfrm>
                <a:off x="18962836" y="5577904"/>
                <a:ext cx="1966694" cy="615390"/>
              </a:xfrm>
              <a:prstGeom prst="rect">
                <a:avLst/>
              </a:prstGeom>
            </p:spPr>
            <p:txBody>
              <a:bodyPr wrap="none">
                <a:spAutoFit/>
              </a:bodyPr>
              <a:lstStyle/>
              <a:p>
                <a:r>
                  <a:rPr lang="es-ES_tradnl" sz="900" b="1" dirty="0">
                    <a:latin typeface="Lato Light" charset="0"/>
                  </a:rPr>
                  <a:t>10 minutos</a:t>
                </a:r>
                <a:endParaRPr lang="es-ES" sz="900" dirty="0"/>
              </a:p>
            </p:txBody>
          </p:sp>
        </p:grpSp>
      </p:grpSp>
      <p:grpSp>
        <p:nvGrpSpPr>
          <p:cNvPr id="43" name="Grupo 42">
            <a:extLst>
              <a:ext uri="{FF2B5EF4-FFF2-40B4-BE49-F238E27FC236}">
                <a16:creationId xmlns:a16="http://schemas.microsoft.com/office/drawing/2014/main" id="{3383877B-53EB-4F5C-94DC-22FAB19D4797}"/>
              </a:ext>
            </a:extLst>
          </p:cNvPr>
          <p:cNvGrpSpPr/>
          <p:nvPr/>
        </p:nvGrpSpPr>
        <p:grpSpPr>
          <a:xfrm>
            <a:off x="1221729" y="3428059"/>
            <a:ext cx="6700547" cy="1059872"/>
            <a:chOff x="3257088" y="9140904"/>
            <a:chExt cx="17863474" cy="2825587"/>
          </a:xfrm>
        </p:grpSpPr>
        <p:grpSp>
          <p:nvGrpSpPr>
            <p:cNvPr id="25" name="Grupo 24">
              <a:extLst>
                <a:ext uri="{FF2B5EF4-FFF2-40B4-BE49-F238E27FC236}">
                  <a16:creationId xmlns:a16="http://schemas.microsoft.com/office/drawing/2014/main" id="{213384A7-F85F-4856-8E1F-0DCF89373B6F}"/>
                </a:ext>
              </a:extLst>
            </p:cNvPr>
            <p:cNvGrpSpPr/>
            <p:nvPr/>
          </p:nvGrpSpPr>
          <p:grpSpPr>
            <a:xfrm>
              <a:off x="3257088" y="9140904"/>
              <a:ext cx="17863474" cy="2825587"/>
              <a:chOff x="3257088" y="2406449"/>
              <a:chExt cx="17863474" cy="2825587"/>
            </a:xfrm>
          </p:grpSpPr>
          <p:sp>
            <p:nvSpPr>
              <p:cNvPr id="26" name="Freeform 143">
                <a:extLst>
                  <a:ext uri="{FF2B5EF4-FFF2-40B4-BE49-F238E27FC236}">
                    <a16:creationId xmlns:a16="http://schemas.microsoft.com/office/drawing/2014/main" id="{3520D466-8F5A-4E26-8C42-4F89F64730C9}"/>
                  </a:ext>
                </a:extLst>
              </p:cNvPr>
              <p:cNvSpPr>
                <a:spLocks noChangeArrowheads="1"/>
              </p:cNvSpPr>
              <p:nvPr/>
            </p:nvSpPr>
            <p:spPr bwMode="auto">
              <a:xfrm>
                <a:off x="3257088" y="2532036"/>
                <a:ext cx="17640000" cy="2700000"/>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solidFill>
              <a:ln>
                <a:noFill/>
              </a:ln>
              <a:effectLst>
                <a:outerShdw blurRad="50800" dist="38100" dir="2700000" algn="tl" rotWithShape="0">
                  <a:prstClr val="black">
                    <a:alpha val="40000"/>
                  </a:prstClr>
                </a:outerShdw>
              </a:effectLst>
            </p:spPr>
            <p:txBody>
              <a:bodyPr wrap="none" anchor="ctr"/>
              <a:lstStyle/>
              <a:p>
                <a:endParaRPr lang="en-US" sz="2251">
                  <a:effectLst>
                    <a:outerShdw blurRad="50800" dist="38100" dir="2700000" algn="tl" rotWithShape="0">
                      <a:prstClr val="black">
                        <a:alpha val="40000"/>
                      </a:prstClr>
                    </a:outerShdw>
                  </a:effectLst>
                </a:endParaRPr>
              </a:p>
            </p:txBody>
          </p:sp>
          <p:sp>
            <p:nvSpPr>
              <p:cNvPr id="27" name="Freeform 144">
                <a:extLst>
                  <a:ext uri="{FF2B5EF4-FFF2-40B4-BE49-F238E27FC236}">
                    <a16:creationId xmlns:a16="http://schemas.microsoft.com/office/drawing/2014/main" id="{9E642FB6-8749-4E79-B6CB-AF8A800B1DA6}"/>
                  </a:ext>
                </a:extLst>
              </p:cNvPr>
              <p:cNvSpPr>
                <a:spLocks noChangeArrowheads="1"/>
              </p:cNvSpPr>
              <p:nvPr/>
            </p:nvSpPr>
            <p:spPr bwMode="auto">
              <a:xfrm>
                <a:off x="3737884" y="2406449"/>
                <a:ext cx="1496469" cy="1634034"/>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rgbClr val="44546A"/>
              </a:solidFill>
              <a:ln>
                <a:noFill/>
              </a:ln>
              <a:effectLst>
                <a:outerShdw blurRad="165100" dist="127000" dir="5400000" sx="101000" sy="101000" algn="t" rotWithShape="0">
                  <a:prstClr val="black">
                    <a:alpha val="40000"/>
                  </a:prstClr>
                </a:outerShdw>
              </a:effectLst>
            </p:spPr>
            <p:txBody>
              <a:bodyPr wrap="none" anchor="ctr"/>
              <a:lstStyle/>
              <a:p>
                <a:endParaRPr lang="en-US" sz="2251"/>
              </a:p>
            </p:txBody>
          </p:sp>
          <p:sp>
            <p:nvSpPr>
              <p:cNvPr id="28" name="Freeform 145">
                <a:extLst>
                  <a:ext uri="{FF2B5EF4-FFF2-40B4-BE49-F238E27FC236}">
                    <a16:creationId xmlns:a16="http://schemas.microsoft.com/office/drawing/2014/main" id="{4A5A8C78-6A29-4C69-8E65-0DF199BE0742}"/>
                  </a:ext>
                </a:extLst>
              </p:cNvPr>
              <p:cNvSpPr>
                <a:spLocks noChangeArrowheads="1"/>
              </p:cNvSpPr>
              <p:nvPr/>
            </p:nvSpPr>
            <p:spPr bwMode="auto">
              <a:xfrm flipH="1">
                <a:off x="3608383" y="2406449"/>
                <a:ext cx="258234" cy="129863"/>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rgbClr val="44546A"/>
              </a:solidFill>
              <a:ln>
                <a:noFill/>
              </a:ln>
              <a:effectLst/>
            </p:spPr>
            <p:txBody>
              <a:bodyPr wrap="none" anchor="ctr"/>
              <a:lstStyle/>
              <a:p>
                <a:endParaRPr lang="en-US" sz="2251"/>
              </a:p>
            </p:txBody>
          </p:sp>
          <p:sp>
            <p:nvSpPr>
              <p:cNvPr id="29" name="Freeform 146">
                <a:extLst>
                  <a:ext uri="{FF2B5EF4-FFF2-40B4-BE49-F238E27FC236}">
                    <a16:creationId xmlns:a16="http://schemas.microsoft.com/office/drawing/2014/main" id="{A74B7670-6DF4-4067-8B57-83C06FA99E79}"/>
                  </a:ext>
                </a:extLst>
              </p:cNvPr>
              <p:cNvSpPr>
                <a:spLocks noChangeArrowheads="1"/>
              </p:cNvSpPr>
              <p:nvPr/>
            </p:nvSpPr>
            <p:spPr bwMode="auto">
              <a:xfrm>
                <a:off x="20885716" y="2529452"/>
                <a:ext cx="234846" cy="2700000"/>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rgbClr val="44546A"/>
              </a:solidFill>
              <a:ln>
                <a:noFill/>
              </a:ln>
              <a:effectLst>
                <a:outerShdw blurRad="50800" dist="38100" dir="2700000" algn="tl" rotWithShape="0">
                  <a:prstClr val="black">
                    <a:alpha val="40000"/>
                  </a:prstClr>
                </a:outerShdw>
              </a:effectLst>
            </p:spPr>
            <p:txBody>
              <a:bodyPr wrap="none" anchor="ctr"/>
              <a:lstStyle/>
              <a:p>
                <a:endParaRPr lang="en-US" sz="2251"/>
              </a:p>
            </p:txBody>
          </p:sp>
          <p:sp>
            <p:nvSpPr>
              <p:cNvPr id="30" name="TextBox 15">
                <a:extLst>
                  <a:ext uri="{FF2B5EF4-FFF2-40B4-BE49-F238E27FC236}">
                    <a16:creationId xmlns:a16="http://schemas.microsoft.com/office/drawing/2014/main" id="{71880859-66D6-4912-A07A-65755C034EF6}"/>
                  </a:ext>
                </a:extLst>
              </p:cNvPr>
              <p:cNvSpPr txBox="1"/>
              <p:nvPr/>
            </p:nvSpPr>
            <p:spPr>
              <a:xfrm>
                <a:off x="4182684" y="2623310"/>
                <a:ext cx="718826" cy="1200369"/>
              </a:xfrm>
              <a:prstGeom prst="rect">
                <a:avLst/>
              </a:prstGeom>
              <a:noFill/>
            </p:spPr>
            <p:txBody>
              <a:bodyPr wrap="none" lIns="34292" tIns="17147" rIns="34292" bIns="17147" rtlCol="0">
                <a:spAutoFit/>
              </a:bodyPr>
              <a:lstStyle/>
              <a:p>
                <a:pPr algn="ctr"/>
                <a:r>
                  <a:rPr lang="en-US" sz="2701" b="1" dirty="0">
                    <a:solidFill>
                      <a:schemeClr val="bg1"/>
                    </a:solidFill>
                    <a:latin typeface="Lato" charset="0"/>
                    <a:ea typeface="Lato" charset="0"/>
                    <a:cs typeface="Lato" charset="0"/>
                  </a:rPr>
                  <a:t>3</a:t>
                </a:r>
                <a:endParaRPr lang="id-ID" sz="2701" b="1" dirty="0">
                  <a:solidFill>
                    <a:schemeClr val="bg1"/>
                  </a:solidFill>
                  <a:latin typeface="Lato" charset="0"/>
                  <a:ea typeface="Lato" charset="0"/>
                  <a:cs typeface="Lato" charset="0"/>
                </a:endParaRPr>
              </a:p>
            </p:txBody>
          </p:sp>
          <p:sp>
            <p:nvSpPr>
              <p:cNvPr id="31" name="Rectangle 17">
                <a:extLst>
                  <a:ext uri="{FF2B5EF4-FFF2-40B4-BE49-F238E27FC236}">
                    <a16:creationId xmlns:a16="http://schemas.microsoft.com/office/drawing/2014/main" id="{6AB33B6D-B0DB-4549-9F9C-3A5706B57D6B}"/>
                  </a:ext>
                </a:extLst>
              </p:cNvPr>
              <p:cNvSpPr/>
              <p:nvPr/>
            </p:nvSpPr>
            <p:spPr>
              <a:xfrm>
                <a:off x="5465678" y="2973330"/>
                <a:ext cx="14400000" cy="1971821"/>
              </a:xfrm>
              <a:prstGeom prst="rect">
                <a:avLst/>
              </a:prstGeom>
            </p:spPr>
            <p:txBody>
              <a:bodyPr wrap="square">
                <a:spAutoFit/>
              </a:bodyPr>
              <a:lstStyle/>
              <a:p>
                <a:pPr marL="557363" lvl="1" indent="-214398">
                  <a:lnSpc>
                    <a:spcPct val="150000"/>
                  </a:lnSpc>
                  <a:buFont typeface="Arial" panose="020B0604020202020204" pitchFamily="34" charset="0"/>
                  <a:buChar char="•"/>
                </a:pPr>
                <a:r>
                  <a:rPr lang="es-ES_tradnl" sz="1501" dirty="0">
                    <a:latin typeface="Lato Light" charset="0"/>
                  </a:rPr>
                  <a:t>Uso excesivo de la tecnología</a:t>
                </a:r>
              </a:p>
              <a:p>
                <a:pPr marL="557363" lvl="1" indent="-214398">
                  <a:lnSpc>
                    <a:spcPct val="150000"/>
                  </a:lnSpc>
                  <a:buFont typeface="Arial" panose="020B0604020202020204" pitchFamily="34" charset="0"/>
                  <a:buChar char="•"/>
                </a:pPr>
                <a:r>
                  <a:rPr lang="es-ES" sz="1501" dirty="0">
                    <a:latin typeface="Lato Light" charset="0"/>
                  </a:rPr>
                  <a:t>Mediación parental</a:t>
                </a:r>
              </a:p>
            </p:txBody>
          </p:sp>
        </p:grpSp>
        <p:grpSp>
          <p:nvGrpSpPr>
            <p:cNvPr id="38" name="Group 4">
              <a:extLst>
                <a:ext uri="{FF2B5EF4-FFF2-40B4-BE49-F238E27FC236}">
                  <a16:creationId xmlns:a16="http://schemas.microsoft.com/office/drawing/2014/main" id="{A162142A-C71D-4414-9F41-0123A047E3F2}"/>
                </a:ext>
              </a:extLst>
            </p:cNvPr>
            <p:cNvGrpSpPr/>
            <p:nvPr/>
          </p:nvGrpSpPr>
          <p:grpSpPr>
            <a:xfrm>
              <a:off x="18241260" y="11025847"/>
              <a:ext cx="2803886" cy="744559"/>
              <a:chOff x="18125643" y="5448735"/>
              <a:chExt cx="2803886" cy="744559"/>
            </a:xfrm>
          </p:grpSpPr>
          <p:pic>
            <p:nvPicPr>
              <p:cNvPr id="39" name="Picture 2" descr="http://icons.iconarchive.com/icons/paomedia/small-n-flat/1024/clock-icon.png">
                <a:extLst>
                  <a:ext uri="{FF2B5EF4-FFF2-40B4-BE49-F238E27FC236}">
                    <a16:creationId xmlns:a16="http://schemas.microsoft.com/office/drawing/2014/main" id="{F6DB6D0B-C7CF-4040-9F3E-2822DE3A5C9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125643" y="54487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
                <a:extLst>
                  <a:ext uri="{FF2B5EF4-FFF2-40B4-BE49-F238E27FC236}">
                    <a16:creationId xmlns:a16="http://schemas.microsoft.com/office/drawing/2014/main" id="{719270CB-6E69-4258-81B9-A41EFF62746E}"/>
                  </a:ext>
                </a:extLst>
              </p:cNvPr>
              <p:cNvSpPr/>
              <p:nvPr/>
            </p:nvSpPr>
            <p:spPr>
              <a:xfrm>
                <a:off x="18962836" y="5577904"/>
                <a:ext cx="1966693" cy="615390"/>
              </a:xfrm>
              <a:prstGeom prst="rect">
                <a:avLst/>
              </a:prstGeom>
            </p:spPr>
            <p:txBody>
              <a:bodyPr wrap="none">
                <a:spAutoFit/>
              </a:bodyPr>
              <a:lstStyle/>
              <a:p>
                <a:r>
                  <a:rPr lang="es-ES_tradnl" sz="900" b="1" dirty="0">
                    <a:latin typeface="Lato Light" charset="0"/>
                  </a:rPr>
                  <a:t>20 minutos</a:t>
                </a:r>
                <a:endParaRPr lang="es-ES" sz="900" dirty="0"/>
              </a:p>
            </p:txBody>
          </p:sp>
        </p:grpSp>
      </p:grpSp>
      <p:sp>
        <p:nvSpPr>
          <p:cNvPr id="45" name="Rectangle 8">
            <a:extLst>
              <a:ext uri="{FF2B5EF4-FFF2-40B4-BE49-F238E27FC236}">
                <a16:creationId xmlns:a16="http://schemas.microsoft.com/office/drawing/2014/main" id="{425E7F1F-ABD5-4B03-A060-A4904B09A0F9}"/>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51" name="CuadroTexto 50">
            <a:extLst>
              <a:ext uri="{FF2B5EF4-FFF2-40B4-BE49-F238E27FC236}">
                <a16:creationId xmlns:a16="http://schemas.microsoft.com/office/drawing/2014/main" id="{441724AB-1760-4595-933F-21F95A352AB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Agenda</a:t>
            </a:r>
            <a:endParaRPr lang="es-ES" sz="3001" dirty="0"/>
          </a:p>
        </p:txBody>
      </p:sp>
      <p:pic>
        <p:nvPicPr>
          <p:cNvPr id="44" name="Imagen 43" descr="Imagen que contiene texto&#10;&#10;Descripción generada automáticamente">
            <a:extLst>
              <a:ext uri="{FF2B5EF4-FFF2-40B4-BE49-F238E27FC236}">
                <a16:creationId xmlns:a16="http://schemas.microsoft.com/office/drawing/2014/main" id="{E82A6298-6AAA-4CFC-B30D-64EA3C6C021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46" name="Imagen 45" descr="Imagen que contiene plato, dibujo&#10;&#10;Descripción generada automáticamente">
            <a:extLst>
              <a:ext uri="{FF2B5EF4-FFF2-40B4-BE49-F238E27FC236}">
                <a16:creationId xmlns:a16="http://schemas.microsoft.com/office/drawing/2014/main" id="{11DCCFAD-5426-4928-9BFA-011880A13C06}"/>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48" name="Imagen 47" descr="Logotipo, nombre de la empresa&#10;&#10;Descripción generada automáticamente">
            <a:extLst>
              <a:ext uri="{FF2B5EF4-FFF2-40B4-BE49-F238E27FC236}">
                <a16:creationId xmlns:a16="http://schemas.microsoft.com/office/drawing/2014/main" id="{89759AD4-FD0A-47E8-9272-DB4B0498DF6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spTree>
    <p:extLst>
      <p:ext uri="{BB962C8B-B14F-4D97-AF65-F5344CB8AC3E}">
        <p14:creationId xmlns:p14="http://schemas.microsoft.com/office/powerpoint/2010/main" val="190641040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Bulos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6"/>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En algunas ocasiones se busca el chiste, pero también puede derivar en complejos entramados para atacar la imagen de una persona o marca.</a:t>
            </a:r>
          </a:p>
        </p:txBody>
      </p:sp>
      <p:pic>
        <p:nvPicPr>
          <p:cNvPr id="3074" name="Picture 2">
            <a:extLst>
              <a:ext uri="{FF2B5EF4-FFF2-40B4-BE49-F238E27FC236}">
                <a16:creationId xmlns:a16="http://schemas.microsoft.com/office/drawing/2014/main" id="{E50BD822-64CA-4EF0-8A4C-E43795D21ACC}"/>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44588" t="3281" r="639" b="5721"/>
          <a:stretch/>
        </p:blipFill>
        <p:spPr bwMode="auto">
          <a:xfrm>
            <a:off x="666102" y="1456196"/>
            <a:ext cx="3398723" cy="317615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D2B7B9D2-3F45-411E-B743-672FE8B9DF37}"/>
              </a:ext>
            </a:extLst>
          </p:cNvPr>
          <p:cNvPicPr>
            <a:picLocks noChangeAspect="1"/>
          </p:cNvPicPr>
          <p:nvPr/>
        </p:nvPicPr>
        <p:blipFill>
          <a:blip r:embed="rId3"/>
          <a:stretch>
            <a:fillRect/>
          </a:stretch>
        </p:blipFill>
        <p:spPr>
          <a:xfrm>
            <a:off x="4327715" y="1856056"/>
            <a:ext cx="4150187" cy="2376428"/>
          </a:xfrm>
          <a:prstGeom prst="rect">
            <a:avLst/>
          </a:prstGeom>
          <a:effectLst>
            <a:outerShdw blurRad="50800" dist="38100" dir="2700000" algn="tl" rotWithShape="0">
              <a:prstClr val="black">
                <a:alpha val="40000"/>
              </a:prstClr>
            </a:outerShdw>
          </a:effectLst>
        </p:spPr>
      </p:pic>
      <p:pic>
        <p:nvPicPr>
          <p:cNvPr id="10" name="Imagen 9" descr="Imagen que contiene texto&#10;&#10;Descripción generada automáticamente">
            <a:extLst>
              <a:ext uri="{FF2B5EF4-FFF2-40B4-BE49-F238E27FC236}">
                <a16:creationId xmlns:a16="http://schemas.microsoft.com/office/drawing/2014/main" id="{158D84C6-3D7B-4966-9932-87E8E0C2B46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3A131EF5-DAAA-4CA7-8AF6-26545D0E2394}"/>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CD268242-DC4C-4222-BF74-78BD104C3C3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5" name="Imagen 14">
            <a:extLst>
              <a:ext uri="{FF2B5EF4-FFF2-40B4-BE49-F238E27FC236}">
                <a16:creationId xmlns:a16="http://schemas.microsoft.com/office/drawing/2014/main" id="{74BA4DAE-133E-4E10-B72E-024CA062D18C}"/>
              </a:ext>
            </a:extLst>
          </p:cNvPr>
          <p:cNvPicPr>
            <a:picLocks noChangeAspect="1"/>
          </p:cNvPicPr>
          <p:nvPr/>
        </p:nvPicPr>
        <p:blipFill>
          <a:blip r:embed="rId7"/>
          <a:srcRect/>
          <a:stretch/>
        </p:blipFill>
        <p:spPr>
          <a:xfrm>
            <a:off x="7537795" y="168754"/>
            <a:ext cx="1427110" cy="247860"/>
          </a:xfrm>
          <a:prstGeom prst="rect">
            <a:avLst/>
          </a:prstGeom>
        </p:spPr>
      </p:pic>
    </p:spTree>
    <p:extLst>
      <p:ext uri="{BB962C8B-B14F-4D97-AF65-F5344CB8AC3E}">
        <p14:creationId xmlns:p14="http://schemas.microsoft.com/office/powerpoint/2010/main" val="122031652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Bulos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6"/>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Algunos han conseguido hacerse un hueco en el imaginario general. ¿Conocéis el de los cartones de leche?</a:t>
            </a:r>
          </a:p>
        </p:txBody>
      </p:sp>
      <p:pic>
        <p:nvPicPr>
          <p:cNvPr id="7" name="Imagen 6" descr="Imagen que contiene Diagrama&#10;&#10;Descripción generada automáticamente">
            <a:extLst>
              <a:ext uri="{FF2B5EF4-FFF2-40B4-BE49-F238E27FC236}">
                <a16:creationId xmlns:a16="http://schemas.microsoft.com/office/drawing/2014/main" id="{3229F5D6-660E-4825-B1E5-2FC1DE2CE38D}"/>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2342" t="32463" r="2676" b="14711"/>
          <a:stretch/>
        </p:blipFill>
        <p:spPr>
          <a:xfrm>
            <a:off x="2788418" y="1635827"/>
            <a:ext cx="3567165" cy="28912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Elipse 7">
            <a:extLst>
              <a:ext uri="{FF2B5EF4-FFF2-40B4-BE49-F238E27FC236}">
                <a16:creationId xmlns:a16="http://schemas.microsoft.com/office/drawing/2014/main" id="{47499D75-DFE0-4224-BD09-AB4AC3ECB68F}"/>
              </a:ext>
            </a:extLst>
          </p:cNvPr>
          <p:cNvSpPr/>
          <p:nvPr/>
        </p:nvSpPr>
        <p:spPr>
          <a:xfrm rot="2358548">
            <a:off x="4795881" y="1920335"/>
            <a:ext cx="932357" cy="200025"/>
          </a:xfrm>
          <a:prstGeom prst="ellipse">
            <a:avLst/>
          </a:prstGeom>
          <a:noFill/>
          <a:ln w="222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sp>
        <p:nvSpPr>
          <p:cNvPr id="10" name="Elipse 9">
            <a:extLst>
              <a:ext uri="{FF2B5EF4-FFF2-40B4-BE49-F238E27FC236}">
                <a16:creationId xmlns:a16="http://schemas.microsoft.com/office/drawing/2014/main" id="{0623B85B-A50D-4D49-A0C7-1039808A0FC3}"/>
              </a:ext>
            </a:extLst>
          </p:cNvPr>
          <p:cNvSpPr/>
          <p:nvPr/>
        </p:nvSpPr>
        <p:spPr>
          <a:xfrm rot="2552195">
            <a:off x="3003064" y="2144657"/>
            <a:ext cx="847597" cy="200025"/>
          </a:xfrm>
          <a:prstGeom prst="ellipse">
            <a:avLst/>
          </a:prstGeom>
          <a:noFill/>
          <a:ln w="222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pic>
        <p:nvPicPr>
          <p:cNvPr id="11" name="Imagen 10" descr="Imagen que contiene texto&#10;&#10;Descripción generada automáticamente">
            <a:extLst>
              <a:ext uri="{FF2B5EF4-FFF2-40B4-BE49-F238E27FC236}">
                <a16:creationId xmlns:a16="http://schemas.microsoft.com/office/drawing/2014/main" id="{99D5535A-00B7-423E-B522-5FF4168FEF0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4" name="Imagen 13" descr="Imagen que contiene plato, dibujo&#10;&#10;Descripción generada automáticamente">
            <a:extLst>
              <a:ext uri="{FF2B5EF4-FFF2-40B4-BE49-F238E27FC236}">
                <a16:creationId xmlns:a16="http://schemas.microsoft.com/office/drawing/2014/main" id="{1A81FF4B-E9FE-420D-88B1-204F82E2D5F2}"/>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5" name="Imagen 14" descr="Logotipo, nombre de la empresa&#10;&#10;Descripción generada automáticamente">
            <a:extLst>
              <a:ext uri="{FF2B5EF4-FFF2-40B4-BE49-F238E27FC236}">
                <a16:creationId xmlns:a16="http://schemas.microsoft.com/office/drawing/2014/main" id="{C9DAB032-3152-42FA-963E-41C91E04B8F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6" name="Imagen 15">
            <a:extLst>
              <a:ext uri="{FF2B5EF4-FFF2-40B4-BE49-F238E27FC236}">
                <a16:creationId xmlns:a16="http://schemas.microsoft.com/office/drawing/2014/main" id="{EF37797E-8CC2-4243-B4BC-E34F75ECDF12}"/>
              </a:ext>
            </a:extLst>
          </p:cNvPr>
          <p:cNvPicPr>
            <a:picLocks noChangeAspect="1"/>
          </p:cNvPicPr>
          <p:nvPr/>
        </p:nvPicPr>
        <p:blipFill>
          <a:blip r:embed="rId6"/>
          <a:srcRect/>
          <a:stretch/>
        </p:blipFill>
        <p:spPr>
          <a:xfrm>
            <a:off x="7537795" y="168754"/>
            <a:ext cx="1427110" cy="247860"/>
          </a:xfrm>
          <a:prstGeom prst="rect">
            <a:avLst/>
          </a:prstGeom>
        </p:spPr>
      </p:pic>
    </p:spTree>
    <p:extLst>
      <p:ext uri="{BB962C8B-B14F-4D97-AF65-F5344CB8AC3E}">
        <p14:creationId xmlns:p14="http://schemas.microsoft.com/office/powerpoint/2010/main" val="172758845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Bulos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También tenemos los habituales por redes sociales, los de “pásalo”…</a:t>
            </a:r>
          </a:p>
        </p:txBody>
      </p:sp>
      <p:pic>
        <p:nvPicPr>
          <p:cNvPr id="5" name="Imagen 4">
            <a:extLst>
              <a:ext uri="{FF2B5EF4-FFF2-40B4-BE49-F238E27FC236}">
                <a16:creationId xmlns:a16="http://schemas.microsoft.com/office/drawing/2014/main" id="{BEB46C72-A14A-46A6-ACED-03165B084963}"/>
              </a:ext>
            </a:extLst>
          </p:cNvPr>
          <p:cNvPicPr>
            <a:picLocks noChangeAspect="1"/>
          </p:cNvPicPr>
          <p:nvPr/>
        </p:nvPicPr>
        <p:blipFill>
          <a:blip r:embed="rId2"/>
          <a:stretch>
            <a:fillRect/>
          </a:stretch>
        </p:blipFill>
        <p:spPr>
          <a:xfrm>
            <a:off x="520535" y="2152946"/>
            <a:ext cx="4946927" cy="11636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098" name="Picture 2">
            <a:extLst>
              <a:ext uri="{FF2B5EF4-FFF2-40B4-BE49-F238E27FC236}">
                <a16:creationId xmlns:a16="http://schemas.microsoft.com/office/drawing/2014/main" id="{3B0ABD93-166C-488D-A570-153E626A6114}"/>
              </a:ext>
            </a:extLst>
          </p:cNvPr>
          <p:cNvPicPr>
            <a:picLocks noChangeAspect="1" noChangeArrowheads="1"/>
          </p:cNvPicPr>
          <p:nvPr/>
        </p:nvPicPr>
        <p:blipFill rotWithShape="1">
          <a:blip r:embed="rId3"/>
          <a:srcRect l="30112" t="11813" r="20423" b="8343"/>
          <a:stretch/>
        </p:blipFill>
        <p:spPr bwMode="auto">
          <a:xfrm>
            <a:off x="6088444" y="1644937"/>
            <a:ext cx="2381459" cy="21796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Imagen 9" descr="Imagen que contiene texto&#10;&#10;Descripción generada automáticamente">
            <a:extLst>
              <a:ext uri="{FF2B5EF4-FFF2-40B4-BE49-F238E27FC236}">
                <a16:creationId xmlns:a16="http://schemas.microsoft.com/office/drawing/2014/main" id="{82EBC291-5337-4CD8-83A4-B23EE45E5F5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B899DAAC-BA0E-475C-BB59-F42E0202296E}"/>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6640F46D-31EB-4E73-B4CF-3902F9B46B9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5" name="Imagen 14">
            <a:extLst>
              <a:ext uri="{FF2B5EF4-FFF2-40B4-BE49-F238E27FC236}">
                <a16:creationId xmlns:a16="http://schemas.microsoft.com/office/drawing/2014/main" id="{81DDDEA9-FBB3-49B0-88A1-C50F50E9EE64}"/>
              </a:ext>
            </a:extLst>
          </p:cNvPr>
          <p:cNvPicPr>
            <a:picLocks noChangeAspect="1"/>
          </p:cNvPicPr>
          <p:nvPr/>
        </p:nvPicPr>
        <p:blipFill>
          <a:blip r:embed="rId7"/>
          <a:srcRect/>
          <a:stretch/>
        </p:blipFill>
        <p:spPr>
          <a:xfrm>
            <a:off x="7537795" y="168754"/>
            <a:ext cx="1427110" cy="247860"/>
          </a:xfrm>
          <a:prstGeom prst="rect">
            <a:avLst/>
          </a:prstGeom>
        </p:spPr>
      </p:pic>
    </p:spTree>
    <p:extLst>
      <p:ext uri="{BB962C8B-B14F-4D97-AF65-F5344CB8AC3E}">
        <p14:creationId xmlns:p14="http://schemas.microsoft.com/office/powerpoint/2010/main" val="250097862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Desconfía y verifica</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También puedes ampliar información para ver si algo es verdad o no:</a:t>
            </a:r>
          </a:p>
        </p:txBody>
      </p:sp>
      <p:pic>
        <p:nvPicPr>
          <p:cNvPr id="5" name="Imagen 4">
            <a:extLst>
              <a:ext uri="{FF2B5EF4-FFF2-40B4-BE49-F238E27FC236}">
                <a16:creationId xmlns:a16="http://schemas.microsoft.com/office/drawing/2014/main" id="{63B05C7A-ABF7-4E76-A7D1-CD5AD7C4BE9C}"/>
              </a:ext>
            </a:extLst>
          </p:cNvPr>
          <p:cNvPicPr>
            <a:picLocks noChangeAspect="1"/>
          </p:cNvPicPr>
          <p:nvPr/>
        </p:nvPicPr>
        <p:blipFill>
          <a:blip r:embed="rId2"/>
          <a:stretch>
            <a:fillRect/>
          </a:stretch>
        </p:blipFill>
        <p:spPr>
          <a:xfrm>
            <a:off x="3366035" y="1252575"/>
            <a:ext cx="2411939" cy="428663"/>
          </a:xfrm>
          <a:prstGeom prst="rect">
            <a:avLst/>
          </a:prstGeom>
          <a:effectLst>
            <a:outerShdw blurRad="50800" dist="38100" dir="2700000" algn="tl" rotWithShape="0">
              <a:prstClr val="black">
                <a:alpha val="40000"/>
              </a:prstClr>
            </a:outerShdw>
          </a:effectLst>
        </p:spPr>
      </p:pic>
      <p:pic>
        <p:nvPicPr>
          <p:cNvPr id="7" name="Imagen 6">
            <a:extLst>
              <a:ext uri="{FF2B5EF4-FFF2-40B4-BE49-F238E27FC236}">
                <a16:creationId xmlns:a16="http://schemas.microsoft.com/office/drawing/2014/main" id="{BC834A9B-E940-4206-A261-8D87B246BC82}"/>
              </a:ext>
            </a:extLst>
          </p:cNvPr>
          <p:cNvPicPr>
            <a:picLocks noChangeAspect="1"/>
          </p:cNvPicPr>
          <p:nvPr/>
        </p:nvPicPr>
        <p:blipFill>
          <a:blip r:embed="rId3"/>
          <a:stretch>
            <a:fillRect/>
          </a:stretch>
        </p:blipFill>
        <p:spPr>
          <a:xfrm>
            <a:off x="1650672" y="1818534"/>
            <a:ext cx="5842656" cy="2829736"/>
          </a:xfrm>
          <a:prstGeom prst="rect">
            <a:avLst/>
          </a:prstGeom>
        </p:spPr>
      </p:pic>
      <p:pic>
        <p:nvPicPr>
          <p:cNvPr id="10" name="Imagen 9" descr="Imagen que contiene texto&#10;&#10;Descripción generada automáticamente">
            <a:extLst>
              <a:ext uri="{FF2B5EF4-FFF2-40B4-BE49-F238E27FC236}">
                <a16:creationId xmlns:a16="http://schemas.microsoft.com/office/drawing/2014/main" id="{65A18897-171F-4F7A-ABF9-FD17A8C24ED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FD0F8543-960C-4485-9DA5-C3B30AD34F45}"/>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BAD22FC3-1C32-47C5-9019-DA2B2C6AB95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5" name="Imagen 14">
            <a:extLst>
              <a:ext uri="{FF2B5EF4-FFF2-40B4-BE49-F238E27FC236}">
                <a16:creationId xmlns:a16="http://schemas.microsoft.com/office/drawing/2014/main" id="{0AAB4EB1-C074-4CB9-967A-6922ACA55B1C}"/>
              </a:ext>
            </a:extLst>
          </p:cNvPr>
          <p:cNvPicPr>
            <a:picLocks noChangeAspect="1"/>
          </p:cNvPicPr>
          <p:nvPr/>
        </p:nvPicPr>
        <p:blipFill>
          <a:blip r:embed="rId7"/>
          <a:srcRect/>
          <a:stretch/>
        </p:blipFill>
        <p:spPr>
          <a:xfrm>
            <a:off x="7537795" y="168754"/>
            <a:ext cx="1427110" cy="247860"/>
          </a:xfrm>
          <a:prstGeom prst="rect">
            <a:avLst/>
          </a:prstGeom>
        </p:spPr>
      </p:pic>
    </p:spTree>
    <p:extLst>
      <p:ext uri="{BB962C8B-B14F-4D97-AF65-F5344CB8AC3E}">
        <p14:creationId xmlns:p14="http://schemas.microsoft.com/office/powerpoint/2010/main" val="35266953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Desconfía y verifica</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También puedes ampliar información para ver si algo es verdad o no:</a:t>
            </a:r>
          </a:p>
        </p:txBody>
      </p:sp>
      <p:pic>
        <p:nvPicPr>
          <p:cNvPr id="5" name="Imagen 4">
            <a:extLst>
              <a:ext uri="{FF2B5EF4-FFF2-40B4-BE49-F238E27FC236}">
                <a16:creationId xmlns:a16="http://schemas.microsoft.com/office/drawing/2014/main" id="{63B05C7A-ABF7-4E76-A7D1-CD5AD7C4BE9C}"/>
              </a:ext>
            </a:extLst>
          </p:cNvPr>
          <p:cNvPicPr>
            <a:picLocks noChangeAspect="1"/>
          </p:cNvPicPr>
          <p:nvPr/>
        </p:nvPicPr>
        <p:blipFill>
          <a:blip r:embed="rId2"/>
          <a:stretch>
            <a:fillRect/>
          </a:stretch>
        </p:blipFill>
        <p:spPr>
          <a:xfrm>
            <a:off x="3366035" y="1252575"/>
            <a:ext cx="2411939" cy="428663"/>
          </a:xfrm>
          <a:prstGeom prst="rect">
            <a:avLst/>
          </a:prstGeom>
          <a:effectLst>
            <a:outerShdw blurRad="50800" dist="38100" dir="2700000" algn="tl" rotWithShape="0">
              <a:prstClr val="black">
                <a:alpha val="40000"/>
              </a:prstClr>
            </a:outerShdw>
          </a:effectLst>
        </p:spPr>
      </p:pic>
      <p:pic>
        <p:nvPicPr>
          <p:cNvPr id="7" name="Imagen 6">
            <a:extLst>
              <a:ext uri="{FF2B5EF4-FFF2-40B4-BE49-F238E27FC236}">
                <a16:creationId xmlns:a16="http://schemas.microsoft.com/office/drawing/2014/main" id="{BC834A9B-E940-4206-A261-8D87B246BC82}"/>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2116868" y="1818534"/>
            <a:ext cx="4910265" cy="2829736"/>
          </a:xfrm>
          <a:prstGeom prst="rect">
            <a:avLst/>
          </a:prstGeom>
        </p:spPr>
      </p:pic>
      <p:pic>
        <p:nvPicPr>
          <p:cNvPr id="10" name="Imagen 9" descr="Imagen que contiene texto&#10;&#10;Descripción generada automáticamente">
            <a:extLst>
              <a:ext uri="{FF2B5EF4-FFF2-40B4-BE49-F238E27FC236}">
                <a16:creationId xmlns:a16="http://schemas.microsoft.com/office/drawing/2014/main" id="{BF2F01EA-929E-4EDE-B0AB-8416F624997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A8B95BAD-5C5F-408D-B11A-2EEB33B87434}"/>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C64E8BB6-3467-479A-8EE7-2D1D334FFC1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5" name="Imagen 14">
            <a:extLst>
              <a:ext uri="{FF2B5EF4-FFF2-40B4-BE49-F238E27FC236}">
                <a16:creationId xmlns:a16="http://schemas.microsoft.com/office/drawing/2014/main" id="{3F577CF8-C2A7-4272-98DF-002037AC9EA4}"/>
              </a:ext>
            </a:extLst>
          </p:cNvPr>
          <p:cNvPicPr>
            <a:picLocks noChangeAspect="1"/>
          </p:cNvPicPr>
          <p:nvPr/>
        </p:nvPicPr>
        <p:blipFill>
          <a:blip r:embed="rId7"/>
          <a:srcRect/>
          <a:stretch/>
        </p:blipFill>
        <p:spPr>
          <a:xfrm>
            <a:off x="7537795" y="168754"/>
            <a:ext cx="1427110" cy="247860"/>
          </a:xfrm>
          <a:prstGeom prst="rect">
            <a:avLst/>
          </a:prstGeom>
        </p:spPr>
      </p:pic>
    </p:spTree>
    <p:extLst>
      <p:ext uri="{BB962C8B-B14F-4D97-AF65-F5344CB8AC3E}">
        <p14:creationId xmlns:p14="http://schemas.microsoft.com/office/powerpoint/2010/main" val="203791899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Estafas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6"/>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Este tipo de bulos derivan en engaños orientados a obtener algún tipo de beneficio (normalmente económico) y llaman la atención en base a premios o grandes descuentos:</a:t>
            </a:r>
          </a:p>
        </p:txBody>
      </p:sp>
      <p:pic>
        <p:nvPicPr>
          <p:cNvPr id="5124" name="Picture 4">
            <a:extLst>
              <a:ext uri="{FF2B5EF4-FFF2-40B4-BE49-F238E27FC236}">
                <a16:creationId xmlns:a16="http://schemas.microsoft.com/office/drawing/2014/main" id="{A7F03B0A-0DEA-463D-82E2-6166BAF5385A}"/>
              </a:ext>
            </a:extLst>
          </p:cNvPr>
          <p:cNvPicPr>
            <a:picLocks noChangeAspect="1" noChangeArrowheads="1"/>
          </p:cNvPicPr>
          <p:nvPr/>
        </p:nvPicPr>
        <p:blipFill>
          <a:blip r:embed="rId2"/>
          <a:srcRect/>
          <a:stretch/>
        </p:blipFill>
        <p:spPr bwMode="auto">
          <a:xfrm>
            <a:off x="770692" y="1607275"/>
            <a:ext cx="3771270" cy="288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13A03B5-3FD6-498D-9126-E262E8AC27B2}"/>
              </a:ext>
            </a:extLst>
          </p:cNvPr>
          <p:cNvPicPr>
            <a:picLocks noChangeAspect="1" noChangeArrowheads="1"/>
          </p:cNvPicPr>
          <p:nvPr/>
        </p:nvPicPr>
        <p:blipFill>
          <a:blip r:embed="rId3"/>
          <a:srcRect/>
          <a:stretch/>
        </p:blipFill>
        <p:spPr bwMode="auto">
          <a:xfrm>
            <a:off x="5579844" y="1607275"/>
            <a:ext cx="2313252" cy="288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Imagen 9" descr="Imagen que contiene texto&#10;&#10;Descripción generada automáticamente">
            <a:extLst>
              <a:ext uri="{FF2B5EF4-FFF2-40B4-BE49-F238E27FC236}">
                <a16:creationId xmlns:a16="http://schemas.microsoft.com/office/drawing/2014/main" id="{568FEBB8-D55E-4163-8D6E-828D9E3DAB0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9E2750FC-727C-4E00-8FF0-DD38CACCF76B}"/>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A5040E9F-FD6E-4A24-945B-A6FE1AF9A13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5" name="Imagen 14">
            <a:extLst>
              <a:ext uri="{FF2B5EF4-FFF2-40B4-BE49-F238E27FC236}">
                <a16:creationId xmlns:a16="http://schemas.microsoft.com/office/drawing/2014/main" id="{ED013800-477B-44AA-BB40-6E96C2330CFE}"/>
              </a:ext>
            </a:extLst>
          </p:cNvPr>
          <p:cNvPicPr>
            <a:picLocks noChangeAspect="1"/>
          </p:cNvPicPr>
          <p:nvPr/>
        </p:nvPicPr>
        <p:blipFill>
          <a:blip r:embed="rId7"/>
          <a:srcRect/>
          <a:stretch/>
        </p:blipFill>
        <p:spPr>
          <a:xfrm>
            <a:off x="7537795" y="168754"/>
            <a:ext cx="1427110" cy="247860"/>
          </a:xfrm>
          <a:prstGeom prst="rect">
            <a:avLst/>
          </a:prstGeom>
        </p:spPr>
      </p:pic>
    </p:spTree>
    <p:extLst>
      <p:ext uri="{BB962C8B-B14F-4D97-AF65-F5344CB8AC3E}">
        <p14:creationId xmlns:p14="http://schemas.microsoft.com/office/powerpoint/2010/main" val="307343067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Estafas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6"/>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Este tipo de bulos derivan en engaños orientados a obtener algún tipo de beneficio (normalmente económico) y llaman la atención en base a premios o grandes descuentos:</a:t>
            </a:r>
          </a:p>
        </p:txBody>
      </p:sp>
      <p:pic>
        <p:nvPicPr>
          <p:cNvPr id="4" name="Imagen 3">
            <a:extLst>
              <a:ext uri="{FF2B5EF4-FFF2-40B4-BE49-F238E27FC236}">
                <a16:creationId xmlns:a16="http://schemas.microsoft.com/office/drawing/2014/main" id="{EB8C8438-4644-428A-A9F2-EAD3E10CBFCC}"/>
              </a:ext>
            </a:extLst>
          </p:cNvPr>
          <p:cNvPicPr>
            <a:picLocks noChangeAspect="1"/>
          </p:cNvPicPr>
          <p:nvPr/>
        </p:nvPicPr>
        <p:blipFill>
          <a:blip r:embed="rId2"/>
          <a:stretch>
            <a:fillRect/>
          </a:stretch>
        </p:blipFill>
        <p:spPr>
          <a:xfrm>
            <a:off x="2438501" y="1718733"/>
            <a:ext cx="4266998" cy="24832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Imagen 9" descr="Imagen que contiene texto&#10;&#10;Descripción generada automáticamente">
            <a:extLst>
              <a:ext uri="{FF2B5EF4-FFF2-40B4-BE49-F238E27FC236}">
                <a16:creationId xmlns:a16="http://schemas.microsoft.com/office/drawing/2014/main" id="{6B535814-67E5-42A4-947C-1CDC719A4D0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59A167C1-458E-4C67-B16B-6E599AD409A7}"/>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4204A988-B261-4928-B51D-CA44D887B85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9" name="Imagen 8">
            <a:extLst>
              <a:ext uri="{FF2B5EF4-FFF2-40B4-BE49-F238E27FC236}">
                <a16:creationId xmlns:a16="http://schemas.microsoft.com/office/drawing/2014/main" id="{C9F6D643-1912-48D0-BFE5-49E10FF6D687}"/>
              </a:ext>
            </a:extLst>
          </p:cNvPr>
          <p:cNvPicPr>
            <a:picLocks noChangeAspect="1"/>
          </p:cNvPicPr>
          <p:nvPr/>
        </p:nvPicPr>
        <p:blipFill>
          <a:blip r:embed="rId6"/>
          <a:srcRect/>
          <a:stretch/>
        </p:blipFill>
        <p:spPr>
          <a:xfrm>
            <a:off x="7537795" y="168754"/>
            <a:ext cx="1427110" cy="247860"/>
          </a:xfrm>
          <a:prstGeom prst="rect">
            <a:avLst/>
          </a:prstGeom>
        </p:spPr>
      </p:pic>
    </p:spTree>
    <p:extLst>
      <p:ext uri="{BB962C8B-B14F-4D97-AF65-F5344CB8AC3E}">
        <p14:creationId xmlns:p14="http://schemas.microsoft.com/office/powerpoint/2010/main" val="16099315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Estafas - </a:t>
            </a:r>
            <a:r>
              <a:rPr lang="es-ES" sz="3001" b="1" dirty="0" err="1">
                <a:solidFill>
                  <a:schemeClr val="tx2"/>
                </a:solidFill>
                <a:latin typeface="Lato" charset="0"/>
                <a:ea typeface="Lato" charset="0"/>
                <a:cs typeface="Lato" charset="0"/>
              </a:rPr>
              <a:t>Phising</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1567542" y="787986"/>
            <a:ext cx="7324457" cy="107721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Se conoce como </a:t>
            </a:r>
            <a:r>
              <a:rPr lang="es-ES" sz="1500" b="1" dirty="0" err="1">
                <a:latin typeface="Lato" panose="020F0502020204030203" pitchFamily="34" charset="0"/>
                <a:ea typeface="Lato" panose="020F0502020204030203" pitchFamily="34" charset="0"/>
                <a:cs typeface="Lato" panose="020F0502020204030203" pitchFamily="34" charset="0"/>
              </a:rPr>
              <a:t>Phising</a:t>
            </a:r>
            <a:r>
              <a:rPr lang="es-ES" sz="1500" dirty="0">
                <a:latin typeface="Lato" panose="020F0502020204030203" pitchFamily="34" charset="0"/>
                <a:ea typeface="Lato" panose="020F0502020204030203" pitchFamily="34" charset="0"/>
                <a:cs typeface="Lato" panose="020F0502020204030203" pitchFamily="34" charset="0"/>
              </a:rPr>
              <a:t> al</a:t>
            </a:r>
            <a:r>
              <a:rPr lang="es-ES" sz="1600" dirty="0"/>
              <a:t> conjunto de técnicas que persiguen el engaño a una víctima ganándose su confianza haciéndose pasar por una persona, empresa o servicio de confianza para manipularla y hacer que realice acciones que no debería realizar (por ejemplo revelar información confidencial o hacer </a:t>
            </a:r>
            <a:r>
              <a:rPr lang="es-ES" sz="1600" dirty="0" err="1"/>
              <a:t>click</a:t>
            </a:r>
            <a:r>
              <a:rPr lang="es-ES" sz="1600" dirty="0"/>
              <a:t> en un enlace).</a:t>
            </a:r>
            <a:endParaRPr lang="es-ES" sz="1500" dirty="0">
              <a:latin typeface="Lato" panose="020F0502020204030203" pitchFamily="34" charset="0"/>
              <a:ea typeface="Lato" panose="020F0502020204030203" pitchFamily="34" charset="0"/>
              <a:cs typeface="Lato" panose="020F0502020204030203" pitchFamily="34" charset="0"/>
            </a:endParaRPr>
          </a:p>
        </p:txBody>
      </p:sp>
      <p:pic>
        <p:nvPicPr>
          <p:cNvPr id="8" name="Imagen 7">
            <a:extLst>
              <a:ext uri="{FF2B5EF4-FFF2-40B4-BE49-F238E27FC236}">
                <a16:creationId xmlns:a16="http://schemas.microsoft.com/office/drawing/2014/main" id="{BA528707-613E-4210-B2A7-3334D3876B7F}"/>
              </a:ext>
            </a:extLst>
          </p:cNvPr>
          <p:cNvPicPr>
            <a:picLocks noChangeAspect="1"/>
          </p:cNvPicPr>
          <p:nvPr/>
        </p:nvPicPr>
        <p:blipFill>
          <a:blip r:embed="rId2"/>
          <a:srcRect/>
          <a:stretch/>
        </p:blipFill>
        <p:spPr>
          <a:xfrm>
            <a:off x="344269" y="2346541"/>
            <a:ext cx="4667762" cy="23261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Imagen 9" descr="Imagen que contiene texto&#10;&#10;Descripción generada automáticamente">
            <a:extLst>
              <a:ext uri="{FF2B5EF4-FFF2-40B4-BE49-F238E27FC236}">
                <a16:creationId xmlns:a16="http://schemas.microsoft.com/office/drawing/2014/main" id="{6B535814-67E5-42A4-947C-1CDC719A4D0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59A167C1-458E-4C67-B16B-6E599AD409A7}"/>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4204A988-B261-4928-B51D-CA44D887B85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5" name="Imagen 4" descr="Interfaz de usuario gráfica, Texto, Aplicación, Word&#10;&#10;Descripción generada automáticamente">
            <a:extLst>
              <a:ext uri="{FF2B5EF4-FFF2-40B4-BE49-F238E27FC236}">
                <a16:creationId xmlns:a16="http://schemas.microsoft.com/office/drawing/2014/main" id="{63132B72-8CC0-4A56-A91E-E6CC825E94CF}"/>
              </a:ext>
            </a:extLst>
          </p:cNvPr>
          <p:cNvPicPr>
            <a:picLocks noChangeAspect="1"/>
          </p:cNvPicPr>
          <p:nvPr/>
        </p:nvPicPr>
        <p:blipFill>
          <a:blip r:embed="rId6"/>
          <a:stretch>
            <a:fillRect/>
          </a:stretch>
        </p:blipFill>
        <p:spPr>
          <a:xfrm>
            <a:off x="5341048" y="2100756"/>
            <a:ext cx="3399499" cy="25718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Imagen 14">
            <a:extLst>
              <a:ext uri="{FF2B5EF4-FFF2-40B4-BE49-F238E27FC236}">
                <a16:creationId xmlns:a16="http://schemas.microsoft.com/office/drawing/2014/main" id="{40342B1D-6923-4396-93D1-DFF8EA019391}"/>
              </a:ext>
            </a:extLst>
          </p:cNvPr>
          <p:cNvPicPr>
            <a:picLocks noChangeAspect="1"/>
          </p:cNvPicPr>
          <p:nvPr/>
        </p:nvPicPr>
        <p:blipFill>
          <a:blip r:embed="rId7"/>
          <a:srcRect/>
          <a:stretch/>
        </p:blipFill>
        <p:spPr>
          <a:xfrm>
            <a:off x="344269" y="854741"/>
            <a:ext cx="1081478" cy="1233370"/>
          </a:xfrm>
          <a:prstGeom prst="rect">
            <a:avLst/>
          </a:prstGeom>
        </p:spPr>
      </p:pic>
      <p:pic>
        <p:nvPicPr>
          <p:cNvPr id="16" name="Imagen 15">
            <a:extLst>
              <a:ext uri="{FF2B5EF4-FFF2-40B4-BE49-F238E27FC236}">
                <a16:creationId xmlns:a16="http://schemas.microsoft.com/office/drawing/2014/main" id="{520745DD-CFE2-43C4-8798-5E90893AF504}"/>
              </a:ext>
            </a:extLst>
          </p:cNvPr>
          <p:cNvPicPr>
            <a:picLocks noChangeAspect="1"/>
          </p:cNvPicPr>
          <p:nvPr/>
        </p:nvPicPr>
        <p:blipFill>
          <a:blip r:embed="rId8"/>
          <a:srcRect/>
          <a:stretch/>
        </p:blipFill>
        <p:spPr>
          <a:xfrm>
            <a:off x="7537795" y="168754"/>
            <a:ext cx="1427110" cy="247860"/>
          </a:xfrm>
          <a:prstGeom prst="rect">
            <a:avLst/>
          </a:prstGeom>
        </p:spPr>
      </p:pic>
    </p:spTree>
    <p:extLst>
      <p:ext uri="{BB962C8B-B14F-4D97-AF65-F5344CB8AC3E}">
        <p14:creationId xmlns:p14="http://schemas.microsoft.com/office/powerpoint/2010/main" val="383704947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Estafas - </a:t>
            </a:r>
            <a:r>
              <a:rPr lang="es-ES" sz="3001" b="1" dirty="0" err="1">
                <a:solidFill>
                  <a:schemeClr val="tx2"/>
                </a:solidFill>
                <a:latin typeface="Lato" charset="0"/>
                <a:ea typeface="Lato" charset="0"/>
                <a:cs typeface="Lato" charset="0"/>
              </a:rPr>
              <a:t>Phising</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1567542" y="787986"/>
            <a:ext cx="7324457" cy="107721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Se conoce como </a:t>
            </a:r>
            <a:r>
              <a:rPr lang="es-ES" sz="1500" b="1" dirty="0" err="1">
                <a:latin typeface="Lato" panose="020F0502020204030203" pitchFamily="34" charset="0"/>
                <a:ea typeface="Lato" panose="020F0502020204030203" pitchFamily="34" charset="0"/>
                <a:cs typeface="Lato" panose="020F0502020204030203" pitchFamily="34" charset="0"/>
              </a:rPr>
              <a:t>Phising</a:t>
            </a:r>
            <a:r>
              <a:rPr lang="es-ES" sz="1500" dirty="0">
                <a:latin typeface="Lato" panose="020F0502020204030203" pitchFamily="34" charset="0"/>
                <a:ea typeface="Lato" panose="020F0502020204030203" pitchFamily="34" charset="0"/>
                <a:cs typeface="Lato" panose="020F0502020204030203" pitchFamily="34" charset="0"/>
              </a:rPr>
              <a:t> al</a:t>
            </a:r>
            <a:r>
              <a:rPr lang="es-ES" sz="1600" dirty="0"/>
              <a:t> conjunto de técnicas que persiguen el engaño a una víctima ganándose su confianza haciéndose pasar por una persona, empresa o servicio de confianza para manipularla y hacer que realice acciones que no debería realizar (por ejemplo revelar información confidencial o hacer </a:t>
            </a:r>
            <a:r>
              <a:rPr lang="es-ES" sz="1600" dirty="0" err="1"/>
              <a:t>click</a:t>
            </a:r>
            <a:r>
              <a:rPr lang="es-ES" sz="1600" dirty="0"/>
              <a:t> en un enlace).</a:t>
            </a:r>
            <a:endParaRPr lang="es-ES" sz="1500" dirty="0">
              <a:latin typeface="Lato" panose="020F0502020204030203" pitchFamily="34" charset="0"/>
              <a:ea typeface="Lato" panose="020F0502020204030203" pitchFamily="34" charset="0"/>
              <a:cs typeface="Lato" panose="020F0502020204030203" pitchFamily="34" charset="0"/>
            </a:endParaRPr>
          </a:p>
        </p:txBody>
      </p:sp>
      <p:pic>
        <p:nvPicPr>
          <p:cNvPr id="10" name="Imagen 9" descr="Imagen que contiene texto&#10;&#10;Descripción generada automáticamente">
            <a:extLst>
              <a:ext uri="{FF2B5EF4-FFF2-40B4-BE49-F238E27FC236}">
                <a16:creationId xmlns:a16="http://schemas.microsoft.com/office/drawing/2014/main" id="{6B535814-67E5-42A4-947C-1CDC719A4D0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1" name="Imagen 10" descr="Imagen que contiene plato, dibujo&#10;&#10;Descripción generada automáticamente">
            <a:extLst>
              <a:ext uri="{FF2B5EF4-FFF2-40B4-BE49-F238E27FC236}">
                <a16:creationId xmlns:a16="http://schemas.microsoft.com/office/drawing/2014/main" id="{59A167C1-458E-4C67-B16B-6E599AD409A7}"/>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4204A988-B261-4928-B51D-CA44D887B85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5" name="Imagen 14">
            <a:extLst>
              <a:ext uri="{FF2B5EF4-FFF2-40B4-BE49-F238E27FC236}">
                <a16:creationId xmlns:a16="http://schemas.microsoft.com/office/drawing/2014/main" id="{40342B1D-6923-4396-93D1-DFF8EA019391}"/>
              </a:ext>
            </a:extLst>
          </p:cNvPr>
          <p:cNvPicPr>
            <a:picLocks noChangeAspect="1"/>
          </p:cNvPicPr>
          <p:nvPr/>
        </p:nvPicPr>
        <p:blipFill>
          <a:blip r:embed="rId5"/>
          <a:srcRect/>
          <a:stretch/>
        </p:blipFill>
        <p:spPr>
          <a:xfrm>
            <a:off x="344269" y="854741"/>
            <a:ext cx="1081478" cy="1233370"/>
          </a:xfrm>
          <a:prstGeom prst="rect">
            <a:avLst/>
          </a:prstGeom>
        </p:spPr>
      </p:pic>
      <p:pic>
        <p:nvPicPr>
          <p:cNvPr id="16" name="Imagen 15">
            <a:extLst>
              <a:ext uri="{FF2B5EF4-FFF2-40B4-BE49-F238E27FC236}">
                <a16:creationId xmlns:a16="http://schemas.microsoft.com/office/drawing/2014/main" id="{5933FC8E-27C0-441A-A630-AE95C80FEBB2}"/>
              </a:ext>
            </a:extLst>
          </p:cNvPr>
          <p:cNvPicPr>
            <a:picLocks noChangeAspect="1"/>
          </p:cNvPicPr>
          <p:nvPr/>
        </p:nvPicPr>
        <p:blipFill rotWithShape="1">
          <a:blip r:embed="rId6"/>
          <a:srcRect t="17914" b="8616"/>
          <a:stretch/>
        </p:blipFill>
        <p:spPr>
          <a:xfrm>
            <a:off x="2860069" y="2048442"/>
            <a:ext cx="3423863" cy="27561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Imagen 16">
            <a:extLst>
              <a:ext uri="{FF2B5EF4-FFF2-40B4-BE49-F238E27FC236}">
                <a16:creationId xmlns:a16="http://schemas.microsoft.com/office/drawing/2014/main" id="{F617E87E-818B-4D33-A0BB-BB3527A23C33}"/>
              </a:ext>
            </a:extLst>
          </p:cNvPr>
          <p:cNvPicPr>
            <a:picLocks noChangeAspect="1"/>
          </p:cNvPicPr>
          <p:nvPr/>
        </p:nvPicPr>
        <p:blipFill>
          <a:blip r:embed="rId7"/>
          <a:srcRect/>
          <a:stretch/>
        </p:blipFill>
        <p:spPr>
          <a:xfrm>
            <a:off x="7537795" y="168754"/>
            <a:ext cx="1427110" cy="247860"/>
          </a:xfrm>
          <a:prstGeom prst="rect">
            <a:avLst/>
          </a:prstGeom>
        </p:spPr>
      </p:pic>
    </p:spTree>
    <p:extLst>
      <p:ext uri="{BB962C8B-B14F-4D97-AF65-F5344CB8AC3E}">
        <p14:creationId xmlns:p14="http://schemas.microsoft.com/office/powerpoint/2010/main" val="415752894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Consejos - Desconfía y verifica</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Hay determinados elementos que nos pueden ayudar a identificar un bulo o estafa:</a:t>
            </a:r>
          </a:p>
        </p:txBody>
      </p:sp>
      <p:pic>
        <p:nvPicPr>
          <p:cNvPr id="10" name="Imagen 9">
            <a:extLst>
              <a:ext uri="{FF2B5EF4-FFF2-40B4-BE49-F238E27FC236}">
                <a16:creationId xmlns:a16="http://schemas.microsoft.com/office/drawing/2014/main" id="{22304E98-363C-4F01-B77F-FCA6E278269F}"/>
              </a:ext>
            </a:extLst>
          </p:cNvPr>
          <p:cNvPicPr>
            <a:picLocks noChangeAspect="1"/>
          </p:cNvPicPr>
          <p:nvPr/>
        </p:nvPicPr>
        <p:blipFill rotWithShape="1">
          <a:blip r:embed="rId2"/>
          <a:srcRect b="64655"/>
          <a:stretch/>
        </p:blipFill>
        <p:spPr>
          <a:xfrm>
            <a:off x="1211626" y="1262921"/>
            <a:ext cx="3039812" cy="1192896"/>
          </a:xfrm>
          <a:prstGeom prst="rect">
            <a:avLst/>
          </a:prstGeom>
        </p:spPr>
      </p:pic>
      <p:pic>
        <p:nvPicPr>
          <p:cNvPr id="3" name="Imagen 2">
            <a:extLst>
              <a:ext uri="{FF2B5EF4-FFF2-40B4-BE49-F238E27FC236}">
                <a16:creationId xmlns:a16="http://schemas.microsoft.com/office/drawing/2014/main" id="{EAE7DA38-8BBB-4A0B-ABDC-61CA0D19FD3D}"/>
              </a:ext>
            </a:extLst>
          </p:cNvPr>
          <p:cNvPicPr>
            <a:picLocks noChangeAspect="1"/>
          </p:cNvPicPr>
          <p:nvPr/>
        </p:nvPicPr>
        <p:blipFill rotWithShape="1">
          <a:blip r:embed="rId3"/>
          <a:srcRect b="66441"/>
          <a:stretch/>
        </p:blipFill>
        <p:spPr>
          <a:xfrm>
            <a:off x="4650670" y="1262921"/>
            <a:ext cx="3191126" cy="1132617"/>
          </a:xfrm>
          <a:prstGeom prst="rect">
            <a:avLst/>
          </a:prstGeom>
        </p:spPr>
      </p:pic>
      <p:pic>
        <p:nvPicPr>
          <p:cNvPr id="11" name="Imagen 10" descr="Imagen que contiene texto&#10;&#10;Descripción generada automáticamente">
            <a:extLst>
              <a:ext uri="{FF2B5EF4-FFF2-40B4-BE49-F238E27FC236}">
                <a16:creationId xmlns:a16="http://schemas.microsoft.com/office/drawing/2014/main" id="{E873D8D7-ACCB-4EAE-9FCD-274A18CCEF9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4" name="Imagen 13" descr="Imagen que contiene plato, dibujo&#10;&#10;Descripción generada automáticamente">
            <a:extLst>
              <a:ext uri="{FF2B5EF4-FFF2-40B4-BE49-F238E27FC236}">
                <a16:creationId xmlns:a16="http://schemas.microsoft.com/office/drawing/2014/main" id="{91B09EFC-F1E9-4D5D-BF47-9ECAC4481214}"/>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5" name="Imagen 14" descr="Logotipo, nombre de la empresa&#10;&#10;Descripción generada automáticamente">
            <a:extLst>
              <a:ext uri="{FF2B5EF4-FFF2-40B4-BE49-F238E27FC236}">
                <a16:creationId xmlns:a16="http://schemas.microsoft.com/office/drawing/2014/main" id="{29ACA3FF-94EC-4CCC-8994-C4961351002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7" name="Imagen 16">
            <a:extLst>
              <a:ext uri="{FF2B5EF4-FFF2-40B4-BE49-F238E27FC236}">
                <a16:creationId xmlns:a16="http://schemas.microsoft.com/office/drawing/2014/main" id="{FF7F78FB-0A8C-4756-A555-D683CB99C07C}"/>
              </a:ext>
            </a:extLst>
          </p:cNvPr>
          <p:cNvPicPr>
            <a:picLocks noChangeAspect="1"/>
          </p:cNvPicPr>
          <p:nvPr/>
        </p:nvPicPr>
        <p:blipFill rotWithShape="1">
          <a:blip r:embed="rId2"/>
          <a:srcRect t="35346" b="32529"/>
          <a:stretch/>
        </p:blipFill>
        <p:spPr>
          <a:xfrm>
            <a:off x="1211626" y="2455817"/>
            <a:ext cx="3039812" cy="1084217"/>
          </a:xfrm>
          <a:prstGeom prst="rect">
            <a:avLst/>
          </a:prstGeom>
        </p:spPr>
      </p:pic>
      <p:pic>
        <p:nvPicPr>
          <p:cNvPr id="18" name="Imagen 17">
            <a:extLst>
              <a:ext uri="{FF2B5EF4-FFF2-40B4-BE49-F238E27FC236}">
                <a16:creationId xmlns:a16="http://schemas.microsoft.com/office/drawing/2014/main" id="{72B03A13-3D8D-4E9D-BAB4-8511FC187411}"/>
              </a:ext>
            </a:extLst>
          </p:cNvPr>
          <p:cNvPicPr>
            <a:picLocks noChangeAspect="1"/>
          </p:cNvPicPr>
          <p:nvPr/>
        </p:nvPicPr>
        <p:blipFill rotWithShape="1">
          <a:blip r:embed="rId2"/>
          <a:srcRect t="67470"/>
          <a:stretch/>
        </p:blipFill>
        <p:spPr>
          <a:xfrm>
            <a:off x="1211626" y="3540033"/>
            <a:ext cx="3039812" cy="1097887"/>
          </a:xfrm>
          <a:prstGeom prst="rect">
            <a:avLst/>
          </a:prstGeom>
        </p:spPr>
      </p:pic>
      <p:pic>
        <p:nvPicPr>
          <p:cNvPr id="20" name="Imagen 19">
            <a:extLst>
              <a:ext uri="{FF2B5EF4-FFF2-40B4-BE49-F238E27FC236}">
                <a16:creationId xmlns:a16="http://schemas.microsoft.com/office/drawing/2014/main" id="{8C619F32-7F0B-47DA-9A02-ECD390B9E626}"/>
              </a:ext>
            </a:extLst>
          </p:cNvPr>
          <p:cNvPicPr>
            <a:picLocks noChangeAspect="1"/>
          </p:cNvPicPr>
          <p:nvPr/>
        </p:nvPicPr>
        <p:blipFill rotWithShape="1">
          <a:blip r:embed="rId3"/>
          <a:srcRect t="33559" b="32882"/>
          <a:stretch/>
        </p:blipFill>
        <p:spPr>
          <a:xfrm>
            <a:off x="4650670" y="2395538"/>
            <a:ext cx="3191126" cy="1132618"/>
          </a:xfrm>
          <a:prstGeom prst="rect">
            <a:avLst/>
          </a:prstGeom>
        </p:spPr>
      </p:pic>
      <p:pic>
        <p:nvPicPr>
          <p:cNvPr id="21" name="Imagen 20">
            <a:extLst>
              <a:ext uri="{FF2B5EF4-FFF2-40B4-BE49-F238E27FC236}">
                <a16:creationId xmlns:a16="http://schemas.microsoft.com/office/drawing/2014/main" id="{236D3B40-4EA3-4D85-AF25-6C585E0CFA41}"/>
              </a:ext>
            </a:extLst>
          </p:cNvPr>
          <p:cNvPicPr>
            <a:picLocks noChangeAspect="1"/>
          </p:cNvPicPr>
          <p:nvPr/>
        </p:nvPicPr>
        <p:blipFill rotWithShape="1">
          <a:blip r:embed="rId3"/>
          <a:srcRect t="66441"/>
          <a:stretch/>
        </p:blipFill>
        <p:spPr>
          <a:xfrm>
            <a:off x="4650670" y="3505303"/>
            <a:ext cx="3191126" cy="1132618"/>
          </a:xfrm>
          <a:prstGeom prst="rect">
            <a:avLst/>
          </a:prstGeom>
        </p:spPr>
      </p:pic>
      <p:pic>
        <p:nvPicPr>
          <p:cNvPr id="16" name="Imagen 15">
            <a:extLst>
              <a:ext uri="{FF2B5EF4-FFF2-40B4-BE49-F238E27FC236}">
                <a16:creationId xmlns:a16="http://schemas.microsoft.com/office/drawing/2014/main" id="{BB527905-021A-4A29-B841-F95354D9F46E}"/>
              </a:ext>
            </a:extLst>
          </p:cNvPr>
          <p:cNvPicPr>
            <a:picLocks noChangeAspect="1"/>
          </p:cNvPicPr>
          <p:nvPr/>
        </p:nvPicPr>
        <p:blipFill>
          <a:blip r:embed="rId7"/>
          <a:srcRect/>
          <a:stretch/>
        </p:blipFill>
        <p:spPr>
          <a:xfrm>
            <a:off x="7537795" y="168754"/>
            <a:ext cx="1427110" cy="247860"/>
          </a:xfrm>
          <a:prstGeom prst="rect">
            <a:avLst/>
          </a:prstGeom>
        </p:spPr>
      </p:pic>
    </p:spTree>
    <p:extLst>
      <p:ext uri="{BB962C8B-B14F-4D97-AF65-F5344CB8AC3E}">
        <p14:creationId xmlns:p14="http://schemas.microsoft.com/office/powerpoint/2010/main" val="28155226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2" name="Marcador de posición de imagen 6">
            <a:extLst>
              <a:ext uri="{FF2B5EF4-FFF2-40B4-BE49-F238E27FC236}">
                <a16:creationId xmlns:a16="http://schemas.microsoft.com/office/drawing/2014/main" id="{DA5D12AF-84F7-481A-97BB-E99885007F24}"/>
              </a:ext>
            </a:extLst>
          </p:cNvPr>
          <p:cNvPicPr>
            <a:picLocks noChangeAspect="1"/>
          </p:cNvPicPr>
          <p:nvPr/>
        </p:nvPicPr>
        <p:blipFill>
          <a:blip r:embed="rId2"/>
          <a:srcRect l="22603" r="22603"/>
          <a:stretch/>
        </p:blipFill>
        <p:spPr>
          <a:xfrm>
            <a:off x="4935106" y="41465"/>
            <a:ext cx="4159382" cy="50605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p:spPr>
      </p:pic>
      <p:sp>
        <p:nvSpPr>
          <p:cNvPr id="23" name="Rectángulo 22">
            <a:extLst>
              <a:ext uri="{FF2B5EF4-FFF2-40B4-BE49-F238E27FC236}">
                <a16:creationId xmlns:a16="http://schemas.microsoft.com/office/drawing/2014/main" id="{1DBAF42A-A546-47D4-BEED-7B5DDC23A92B}"/>
              </a:ext>
            </a:extLst>
          </p:cNvPr>
          <p:cNvSpPr/>
          <p:nvPr/>
        </p:nvSpPr>
        <p:spPr>
          <a:xfrm>
            <a:off x="8460733" y="4622232"/>
            <a:ext cx="663611" cy="5070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595"/>
          </a:p>
        </p:txBody>
      </p:sp>
      <p:sp>
        <p:nvSpPr>
          <p:cNvPr id="24" name="TextBox 1">
            <a:extLst>
              <a:ext uri="{FF2B5EF4-FFF2-40B4-BE49-F238E27FC236}">
                <a16:creationId xmlns:a16="http://schemas.microsoft.com/office/drawing/2014/main" id="{71AE7265-2A8E-4E4F-BF3C-59D730987A45}"/>
              </a:ext>
            </a:extLst>
          </p:cNvPr>
          <p:cNvSpPr txBox="1"/>
          <p:nvPr/>
        </p:nvSpPr>
        <p:spPr>
          <a:xfrm>
            <a:off x="360631" y="2075462"/>
            <a:ext cx="4546437" cy="1015663"/>
          </a:xfrm>
          <a:prstGeom prst="rect">
            <a:avLst/>
          </a:prstGeom>
          <a:noFill/>
        </p:spPr>
        <p:txBody>
          <a:bodyPr wrap="none" rtlCol="0">
            <a:spAutoFit/>
          </a:bodyPr>
          <a:lstStyle/>
          <a:p>
            <a:pPr algn="ctr" defTabSz="685934">
              <a:defRPr/>
            </a:pPr>
            <a:r>
              <a:rPr lang="es-ES" sz="3000" b="1" dirty="0">
                <a:solidFill>
                  <a:srgbClr val="445469"/>
                </a:solidFill>
                <a:latin typeface="Lato Black" charset="0"/>
                <a:ea typeface="Lato Black" charset="0"/>
                <a:cs typeface="Lato Black" charset="0"/>
              </a:rPr>
              <a:t>1.1 Identidad, privacidad </a:t>
            </a:r>
          </a:p>
          <a:p>
            <a:pPr algn="ctr" defTabSz="685934">
              <a:defRPr/>
            </a:pPr>
            <a:r>
              <a:rPr lang="es-ES" sz="3000" b="1" dirty="0">
                <a:solidFill>
                  <a:srgbClr val="445469"/>
                </a:solidFill>
                <a:latin typeface="Lato Black" charset="0"/>
                <a:ea typeface="Lato Black" charset="0"/>
                <a:cs typeface="Lato Black" charset="0"/>
              </a:rPr>
              <a:t>y reputación online</a:t>
            </a:r>
          </a:p>
        </p:txBody>
      </p:sp>
    </p:spTree>
    <p:extLst>
      <p:ext uri="{BB962C8B-B14F-4D97-AF65-F5344CB8AC3E}">
        <p14:creationId xmlns:p14="http://schemas.microsoft.com/office/powerpoint/2010/main" val="1810050979"/>
      </p:ext>
    </p:extLst>
  </p:cSld>
  <p:clrMapOvr>
    <a:masterClrMapping/>
  </p:clrMapOvr>
  <p:transition spd="slow" advClick="0">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2" name="Marcador de posición de imagen 6">
            <a:extLst>
              <a:ext uri="{FF2B5EF4-FFF2-40B4-BE49-F238E27FC236}">
                <a16:creationId xmlns:a16="http://schemas.microsoft.com/office/drawing/2014/main" id="{DA5D12AF-84F7-481A-97BB-E99885007F24}"/>
              </a:ext>
            </a:extLst>
          </p:cNvPr>
          <p:cNvPicPr>
            <a:picLocks noChangeAspect="1"/>
          </p:cNvPicPr>
          <p:nvPr/>
        </p:nvPicPr>
        <p:blipFill>
          <a:blip r:embed="rId2"/>
          <a:srcRect l="22603" r="22603"/>
          <a:stretch/>
        </p:blipFill>
        <p:spPr>
          <a:xfrm>
            <a:off x="4935106" y="41465"/>
            <a:ext cx="4159382" cy="50605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p:spPr>
      </p:pic>
      <p:sp>
        <p:nvSpPr>
          <p:cNvPr id="23" name="Rectángulo 22">
            <a:extLst>
              <a:ext uri="{FF2B5EF4-FFF2-40B4-BE49-F238E27FC236}">
                <a16:creationId xmlns:a16="http://schemas.microsoft.com/office/drawing/2014/main" id="{1DBAF42A-A546-47D4-BEED-7B5DDC23A92B}"/>
              </a:ext>
            </a:extLst>
          </p:cNvPr>
          <p:cNvSpPr/>
          <p:nvPr/>
        </p:nvSpPr>
        <p:spPr>
          <a:xfrm>
            <a:off x="8460733" y="4622232"/>
            <a:ext cx="663611" cy="5070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595"/>
          </a:p>
        </p:txBody>
      </p:sp>
      <p:sp>
        <p:nvSpPr>
          <p:cNvPr id="24" name="TextBox 1">
            <a:extLst>
              <a:ext uri="{FF2B5EF4-FFF2-40B4-BE49-F238E27FC236}">
                <a16:creationId xmlns:a16="http://schemas.microsoft.com/office/drawing/2014/main" id="{71AE7265-2A8E-4E4F-BF3C-59D730987A45}"/>
              </a:ext>
            </a:extLst>
          </p:cNvPr>
          <p:cNvSpPr txBox="1"/>
          <p:nvPr/>
        </p:nvSpPr>
        <p:spPr>
          <a:xfrm>
            <a:off x="1041916" y="2306297"/>
            <a:ext cx="3183885" cy="1015663"/>
          </a:xfrm>
          <a:prstGeom prst="rect">
            <a:avLst/>
          </a:prstGeom>
          <a:noFill/>
        </p:spPr>
        <p:txBody>
          <a:bodyPr wrap="none" rtlCol="0">
            <a:spAutoFit/>
          </a:bodyPr>
          <a:lstStyle/>
          <a:p>
            <a:pPr algn="ctr" defTabSz="685934">
              <a:defRPr/>
            </a:pPr>
            <a:r>
              <a:rPr lang="es-ES" sz="3000" b="1" dirty="0">
                <a:solidFill>
                  <a:srgbClr val="445469"/>
                </a:solidFill>
                <a:latin typeface="Lato Black" charset="0"/>
                <a:ea typeface="Lato Black" charset="0"/>
                <a:cs typeface="Lato Black" charset="0"/>
              </a:rPr>
              <a:t>3.1 Uso excesivo </a:t>
            </a:r>
          </a:p>
          <a:p>
            <a:pPr algn="ctr" defTabSz="685934">
              <a:defRPr/>
            </a:pPr>
            <a:r>
              <a:rPr lang="es-ES" sz="3000" b="1" dirty="0">
                <a:solidFill>
                  <a:srgbClr val="445469"/>
                </a:solidFill>
                <a:latin typeface="Lato Black" charset="0"/>
                <a:ea typeface="Lato Black" charset="0"/>
                <a:cs typeface="Lato Black" charset="0"/>
              </a:rPr>
              <a:t>de la tecnología</a:t>
            </a:r>
          </a:p>
        </p:txBody>
      </p:sp>
    </p:spTree>
    <p:extLst>
      <p:ext uri="{BB962C8B-B14F-4D97-AF65-F5344CB8AC3E}">
        <p14:creationId xmlns:p14="http://schemas.microsoft.com/office/powerpoint/2010/main" val="3036368376"/>
      </p:ext>
    </p:extLst>
  </p:cSld>
  <p:clrMapOvr>
    <a:masterClrMapping/>
  </p:clrMapOvr>
  <p:transition spd="slow" advClick="0">
    <p:push dir="u"/>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Uso excesivo de la tecnología</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2E25E3BA-73DB-4926-BEF7-063E99AE2D6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B17FFBE8-12BA-435E-9079-B43DD4DFC905}"/>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425DE833-B098-447E-9E1A-C2F4A5D7467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sp>
        <p:nvSpPr>
          <p:cNvPr id="9" name="CuadroTexto 8">
            <a:extLst>
              <a:ext uri="{FF2B5EF4-FFF2-40B4-BE49-F238E27FC236}">
                <a16:creationId xmlns:a16="http://schemas.microsoft.com/office/drawing/2014/main" id="{61B73EE1-A165-40EE-B778-3892467319AB}"/>
              </a:ext>
            </a:extLst>
          </p:cNvPr>
          <p:cNvSpPr txBox="1"/>
          <p:nvPr/>
        </p:nvSpPr>
        <p:spPr>
          <a:xfrm>
            <a:off x="1450362" y="787986"/>
            <a:ext cx="7441638" cy="830997"/>
          </a:xfrm>
          <a:prstGeom prst="rect">
            <a:avLst/>
          </a:prstGeom>
          <a:noFill/>
        </p:spPr>
        <p:txBody>
          <a:bodyPr wrap="square">
            <a:spAutoFit/>
          </a:bodyPr>
          <a:lstStyle/>
          <a:p>
            <a:r>
              <a:rPr lang="es-ES" sz="1600" b="1" dirty="0"/>
              <a:t>Ciberadicción</a:t>
            </a:r>
            <a:r>
              <a:rPr lang="es-ES" sz="1600" dirty="0"/>
              <a:t> es un término que se refiere a un uso abusivo de Internet a través de diversos dispositivos (ordenadores, teléfonos, </a:t>
            </a:r>
            <a:r>
              <a:rPr lang="es-ES" sz="1600" dirty="0" err="1"/>
              <a:t>tablets</a:t>
            </a:r>
            <a:r>
              <a:rPr lang="es-ES" sz="1600" dirty="0"/>
              <a:t>, etc.), que interfiere con la vida diaria. </a:t>
            </a:r>
            <a:endParaRPr lang="es-ES" sz="1500" dirty="0">
              <a:latin typeface="Lato" panose="020F0502020204030203" pitchFamily="34" charset="0"/>
              <a:ea typeface="Lato" panose="020F0502020204030203" pitchFamily="34" charset="0"/>
              <a:cs typeface="Lato" panose="020F0502020204030203" pitchFamily="34" charset="0"/>
            </a:endParaRPr>
          </a:p>
        </p:txBody>
      </p:sp>
      <p:pic>
        <p:nvPicPr>
          <p:cNvPr id="14" name="Imagen 13">
            <a:extLst>
              <a:ext uri="{FF2B5EF4-FFF2-40B4-BE49-F238E27FC236}">
                <a16:creationId xmlns:a16="http://schemas.microsoft.com/office/drawing/2014/main" id="{416C537E-D55B-49D2-90AF-42D3C05BCCA5}"/>
              </a:ext>
            </a:extLst>
          </p:cNvPr>
          <p:cNvPicPr>
            <a:picLocks noChangeAspect="1"/>
          </p:cNvPicPr>
          <p:nvPr/>
        </p:nvPicPr>
        <p:blipFill>
          <a:blip r:embed="rId5"/>
          <a:srcRect/>
          <a:stretch/>
        </p:blipFill>
        <p:spPr>
          <a:xfrm>
            <a:off x="344269" y="854741"/>
            <a:ext cx="1081478" cy="1233370"/>
          </a:xfrm>
          <a:prstGeom prst="rect">
            <a:avLst/>
          </a:prstGeom>
        </p:spPr>
      </p:pic>
      <p:sp>
        <p:nvSpPr>
          <p:cNvPr id="15" name="CuadroTexto 14">
            <a:extLst>
              <a:ext uri="{FF2B5EF4-FFF2-40B4-BE49-F238E27FC236}">
                <a16:creationId xmlns:a16="http://schemas.microsoft.com/office/drawing/2014/main" id="{A5BCFCBC-120B-4919-8201-5A07801EB24E}"/>
              </a:ext>
            </a:extLst>
          </p:cNvPr>
          <p:cNvSpPr txBox="1"/>
          <p:nvPr/>
        </p:nvSpPr>
        <p:spPr>
          <a:xfrm>
            <a:off x="1450362" y="1756275"/>
            <a:ext cx="7441638"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¿Os identificáis (o a vuestros hijos) con estas situaciones?</a:t>
            </a:r>
          </a:p>
        </p:txBody>
      </p:sp>
      <p:sp>
        <p:nvSpPr>
          <p:cNvPr id="17" name="CuadroTexto 16">
            <a:extLst>
              <a:ext uri="{FF2B5EF4-FFF2-40B4-BE49-F238E27FC236}">
                <a16:creationId xmlns:a16="http://schemas.microsoft.com/office/drawing/2014/main" id="{13339B0F-4010-4C26-AB5A-F83FE81742FE}"/>
              </a:ext>
            </a:extLst>
          </p:cNvPr>
          <p:cNvSpPr txBox="1"/>
          <p:nvPr/>
        </p:nvSpPr>
        <p:spPr>
          <a:xfrm>
            <a:off x="252000" y="2297813"/>
            <a:ext cx="8640000" cy="323165"/>
          </a:xfrm>
          <a:prstGeom prst="rect">
            <a:avLst/>
          </a:prstGeom>
          <a:noFill/>
        </p:spPr>
        <p:txBody>
          <a:bodyPr wrap="square">
            <a:spAutoFit/>
          </a:bodyPr>
          <a:lstStyle/>
          <a:p>
            <a:pPr marL="214313" indent="-214313">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Prefieres estar conectado a Internet en vez de realizar otras actividades.</a:t>
            </a:r>
          </a:p>
        </p:txBody>
      </p:sp>
      <p:sp>
        <p:nvSpPr>
          <p:cNvPr id="18" name="CuadroTexto 17">
            <a:extLst>
              <a:ext uri="{FF2B5EF4-FFF2-40B4-BE49-F238E27FC236}">
                <a16:creationId xmlns:a16="http://schemas.microsoft.com/office/drawing/2014/main" id="{2E07D4BD-86BE-4191-9C33-5B35566AB5E8}"/>
              </a:ext>
            </a:extLst>
          </p:cNvPr>
          <p:cNvSpPr txBox="1"/>
          <p:nvPr/>
        </p:nvSpPr>
        <p:spPr>
          <a:xfrm>
            <a:off x="252000" y="2797669"/>
            <a:ext cx="8640000" cy="323165"/>
          </a:xfrm>
          <a:prstGeom prst="rect">
            <a:avLst/>
          </a:prstGeom>
          <a:noFill/>
        </p:spPr>
        <p:txBody>
          <a:bodyPr wrap="square">
            <a:spAutoFit/>
          </a:bodyPr>
          <a:lstStyle/>
          <a:p>
            <a:pPr marL="214313" indent="-214313">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Necesitas estar conectado a las redes sociales y pierdes la noción del tiempo.</a:t>
            </a:r>
          </a:p>
        </p:txBody>
      </p:sp>
      <p:sp>
        <p:nvSpPr>
          <p:cNvPr id="20" name="CuadroTexto 19">
            <a:extLst>
              <a:ext uri="{FF2B5EF4-FFF2-40B4-BE49-F238E27FC236}">
                <a16:creationId xmlns:a16="http://schemas.microsoft.com/office/drawing/2014/main" id="{653C6E6A-56A3-46E4-B748-445327F87353}"/>
              </a:ext>
            </a:extLst>
          </p:cNvPr>
          <p:cNvSpPr txBox="1"/>
          <p:nvPr/>
        </p:nvSpPr>
        <p:spPr>
          <a:xfrm>
            <a:off x="252000" y="3797381"/>
            <a:ext cx="8640000" cy="323165"/>
          </a:xfrm>
          <a:prstGeom prst="rect">
            <a:avLst/>
          </a:prstGeom>
          <a:noFill/>
        </p:spPr>
        <p:txBody>
          <a:bodyPr wrap="square">
            <a:spAutoFit/>
          </a:bodyPr>
          <a:lstStyle/>
          <a:p>
            <a:pPr marL="214313" indent="-214313">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En compañía de personas, eres incapaz de evitar conversar en un chat.</a:t>
            </a:r>
          </a:p>
        </p:txBody>
      </p:sp>
      <p:sp>
        <p:nvSpPr>
          <p:cNvPr id="22" name="CuadroTexto 21">
            <a:extLst>
              <a:ext uri="{FF2B5EF4-FFF2-40B4-BE49-F238E27FC236}">
                <a16:creationId xmlns:a16="http://schemas.microsoft.com/office/drawing/2014/main" id="{04B53DE9-834F-4D13-A16E-3F7080D252A0}"/>
              </a:ext>
            </a:extLst>
          </p:cNvPr>
          <p:cNvSpPr txBox="1"/>
          <p:nvPr/>
        </p:nvSpPr>
        <p:spPr>
          <a:xfrm>
            <a:off x="252000" y="3297525"/>
            <a:ext cx="8640000" cy="323165"/>
          </a:xfrm>
          <a:prstGeom prst="rect">
            <a:avLst/>
          </a:prstGeom>
          <a:noFill/>
        </p:spPr>
        <p:txBody>
          <a:bodyPr wrap="square">
            <a:spAutoFit/>
          </a:bodyPr>
          <a:lstStyle/>
          <a:p>
            <a:pPr marL="214313" indent="-214313">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Miras constantemente el móvil y revisas mensajes pendientes.</a:t>
            </a:r>
          </a:p>
        </p:txBody>
      </p:sp>
      <p:sp>
        <p:nvSpPr>
          <p:cNvPr id="24" name="CuadroTexto 23">
            <a:extLst>
              <a:ext uri="{FF2B5EF4-FFF2-40B4-BE49-F238E27FC236}">
                <a16:creationId xmlns:a16="http://schemas.microsoft.com/office/drawing/2014/main" id="{B8B13060-6252-4F14-91B9-A0BB0DACBF19}"/>
              </a:ext>
            </a:extLst>
          </p:cNvPr>
          <p:cNvSpPr txBox="1"/>
          <p:nvPr/>
        </p:nvSpPr>
        <p:spPr>
          <a:xfrm>
            <a:off x="252000" y="4297238"/>
            <a:ext cx="8640000" cy="323165"/>
          </a:xfrm>
          <a:prstGeom prst="rect">
            <a:avLst/>
          </a:prstGeom>
          <a:noFill/>
        </p:spPr>
        <p:txBody>
          <a:bodyPr wrap="square">
            <a:spAutoFit/>
          </a:bodyPr>
          <a:lstStyle/>
          <a:p>
            <a:pPr marL="214313" indent="-214313">
              <a:buFont typeface="Arial" panose="020B0604020202020204" pitchFamily="34" charset="0"/>
              <a:buChar char="•"/>
            </a:pPr>
            <a:r>
              <a:rPr lang="es-ES" sz="1500" dirty="0">
                <a:latin typeface="Lato" panose="020F0502020204030203" pitchFamily="34" charset="0"/>
                <a:ea typeface="Lato" panose="020F0502020204030203" pitchFamily="34" charset="0"/>
                <a:cs typeface="Lato" panose="020F0502020204030203" pitchFamily="34" charset="0"/>
              </a:rPr>
              <a:t>Tu estado de ánimo se altera y estás irritable cuando no puedes acceder al contenido o dispositivo.</a:t>
            </a:r>
          </a:p>
        </p:txBody>
      </p:sp>
      <p:pic>
        <p:nvPicPr>
          <p:cNvPr id="16" name="Imagen 15">
            <a:extLst>
              <a:ext uri="{FF2B5EF4-FFF2-40B4-BE49-F238E27FC236}">
                <a16:creationId xmlns:a16="http://schemas.microsoft.com/office/drawing/2014/main" id="{F7E74DF6-47B5-4D55-8DA8-3AE472712B91}"/>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169158780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2"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s-E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Uso excesivo de la tecnología</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2E25E3BA-73DB-4926-BEF7-063E99AE2D6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B17FFBE8-12BA-435E-9079-B43DD4DFC905}"/>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425DE833-B098-447E-9E1A-C2F4A5D7467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sp>
        <p:nvSpPr>
          <p:cNvPr id="9" name="CuadroTexto 8">
            <a:extLst>
              <a:ext uri="{FF2B5EF4-FFF2-40B4-BE49-F238E27FC236}">
                <a16:creationId xmlns:a16="http://schemas.microsoft.com/office/drawing/2014/main" id="{61B73EE1-A165-40EE-B778-3892467319AB}"/>
              </a:ext>
            </a:extLst>
          </p:cNvPr>
          <p:cNvSpPr txBox="1"/>
          <p:nvPr/>
        </p:nvSpPr>
        <p:spPr>
          <a:xfrm>
            <a:off x="1450362" y="787986"/>
            <a:ext cx="7441638" cy="830997"/>
          </a:xfrm>
          <a:prstGeom prst="rect">
            <a:avLst/>
          </a:prstGeom>
          <a:noFill/>
        </p:spPr>
        <p:txBody>
          <a:bodyPr wrap="square">
            <a:spAutoFit/>
          </a:bodyPr>
          <a:lstStyle/>
          <a:p>
            <a:r>
              <a:rPr lang="es-ES" sz="1600" b="1" dirty="0"/>
              <a:t>Ciberadicción</a:t>
            </a:r>
            <a:r>
              <a:rPr lang="es-ES" sz="1600" dirty="0"/>
              <a:t> es un término que se refiere a un uso abusivo de Internet a través de diversos dispositivos (ordenadores, teléfonos, </a:t>
            </a:r>
            <a:r>
              <a:rPr lang="es-ES" sz="1600" dirty="0" err="1"/>
              <a:t>tablets</a:t>
            </a:r>
            <a:r>
              <a:rPr lang="es-ES" sz="1600" dirty="0"/>
              <a:t>, etc.), que interfiere con la vida diaria. </a:t>
            </a:r>
            <a:endParaRPr lang="es-ES" sz="1500" dirty="0">
              <a:latin typeface="Lato" panose="020F0502020204030203" pitchFamily="34" charset="0"/>
              <a:ea typeface="Lato" panose="020F0502020204030203" pitchFamily="34" charset="0"/>
              <a:cs typeface="Lato" panose="020F0502020204030203" pitchFamily="34" charset="0"/>
            </a:endParaRPr>
          </a:p>
        </p:txBody>
      </p:sp>
      <p:pic>
        <p:nvPicPr>
          <p:cNvPr id="14" name="Imagen 13">
            <a:extLst>
              <a:ext uri="{FF2B5EF4-FFF2-40B4-BE49-F238E27FC236}">
                <a16:creationId xmlns:a16="http://schemas.microsoft.com/office/drawing/2014/main" id="{416C537E-D55B-49D2-90AF-42D3C05BCCA5}"/>
              </a:ext>
            </a:extLst>
          </p:cNvPr>
          <p:cNvPicPr>
            <a:picLocks noChangeAspect="1"/>
          </p:cNvPicPr>
          <p:nvPr/>
        </p:nvPicPr>
        <p:blipFill>
          <a:blip r:embed="rId5"/>
          <a:srcRect/>
          <a:stretch/>
        </p:blipFill>
        <p:spPr>
          <a:xfrm>
            <a:off x="344269" y="854741"/>
            <a:ext cx="1081478" cy="1233370"/>
          </a:xfrm>
          <a:prstGeom prst="rect">
            <a:avLst/>
          </a:prstGeom>
        </p:spPr>
      </p:pic>
      <p:grpSp>
        <p:nvGrpSpPr>
          <p:cNvPr id="2" name="Grupo 1">
            <a:extLst>
              <a:ext uri="{FF2B5EF4-FFF2-40B4-BE49-F238E27FC236}">
                <a16:creationId xmlns:a16="http://schemas.microsoft.com/office/drawing/2014/main" id="{0501D7CC-38BE-49C1-A0C9-EF396FBBC10D}"/>
              </a:ext>
            </a:extLst>
          </p:cNvPr>
          <p:cNvGrpSpPr/>
          <p:nvPr/>
        </p:nvGrpSpPr>
        <p:grpSpPr>
          <a:xfrm>
            <a:off x="406452" y="2590628"/>
            <a:ext cx="2724831" cy="322217"/>
            <a:chOff x="1574918" y="1826343"/>
            <a:chExt cx="2724831" cy="322217"/>
          </a:xfrm>
        </p:grpSpPr>
        <p:sp>
          <p:nvSpPr>
            <p:cNvPr id="91" name="Freeform 379">
              <a:extLst>
                <a:ext uri="{FF2B5EF4-FFF2-40B4-BE49-F238E27FC236}">
                  <a16:creationId xmlns:a16="http://schemas.microsoft.com/office/drawing/2014/main" id="{DA8280BD-890D-446D-A5CB-6564F05AF62E}"/>
                </a:ext>
              </a:extLst>
            </p:cNvPr>
            <p:cNvSpPr>
              <a:spLocks noChangeArrowheads="1"/>
            </p:cNvSpPr>
            <p:nvPr/>
          </p:nvSpPr>
          <p:spPr bwMode="auto">
            <a:xfrm>
              <a:off x="1574918" y="1826343"/>
              <a:ext cx="2724831" cy="322217"/>
            </a:xfrm>
            <a:custGeom>
              <a:avLst/>
              <a:gdLst>
                <a:gd name="T0" fmla="*/ 11333 w 12162"/>
                <a:gd name="T1" fmla="*/ 0 h 1441"/>
                <a:gd name="T2" fmla="*/ 11333 w 12162"/>
                <a:gd name="T3" fmla="*/ 0 h 1441"/>
                <a:gd name="T4" fmla="*/ 219 w 12162"/>
                <a:gd name="T5" fmla="*/ 0 h 1441"/>
                <a:gd name="T6" fmla="*/ 0 w 12162"/>
                <a:gd name="T7" fmla="*/ 210 h 1441"/>
                <a:gd name="T8" fmla="*/ 0 w 12162"/>
                <a:gd name="T9" fmla="*/ 1229 h 1441"/>
                <a:gd name="T10" fmla="*/ 219 w 12162"/>
                <a:gd name="T11" fmla="*/ 1440 h 1441"/>
                <a:gd name="T12" fmla="*/ 11333 w 12162"/>
                <a:gd name="T13" fmla="*/ 1440 h 1441"/>
                <a:gd name="T14" fmla="*/ 12161 w 12162"/>
                <a:gd name="T15" fmla="*/ 724 h 1441"/>
                <a:gd name="T16" fmla="*/ 11333 w 12162"/>
                <a:gd name="T17" fmla="*/ 0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2" h="1441">
                  <a:moveTo>
                    <a:pt x="11333" y="0"/>
                  </a:moveTo>
                  <a:lnTo>
                    <a:pt x="11333" y="0"/>
                  </a:lnTo>
                  <a:cubicBezTo>
                    <a:pt x="219" y="0"/>
                    <a:pt x="219" y="0"/>
                    <a:pt x="219" y="0"/>
                  </a:cubicBezTo>
                  <a:cubicBezTo>
                    <a:pt x="97" y="0"/>
                    <a:pt x="0" y="95"/>
                    <a:pt x="0" y="210"/>
                  </a:cubicBezTo>
                  <a:cubicBezTo>
                    <a:pt x="0" y="1229"/>
                    <a:pt x="0" y="1229"/>
                    <a:pt x="0" y="1229"/>
                  </a:cubicBezTo>
                  <a:cubicBezTo>
                    <a:pt x="0" y="1343"/>
                    <a:pt x="97" y="1440"/>
                    <a:pt x="219" y="1440"/>
                  </a:cubicBezTo>
                  <a:cubicBezTo>
                    <a:pt x="11333" y="1440"/>
                    <a:pt x="11333" y="1440"/>
                    <a:pt x="11333" y="1440"/>
                  </a:cubicBezTo>
                  <a:cubicBezTo>
                    <a:pt x="12161" y="724"/>
                    <a:pt x="12161" y="724"/>
                    <a:pt x="12161" y="724"/>
                  </a:cubicBezTo>
                  <a:lnTo>
                    <a:pt x="11333" y="0"/>
                  </a:lnTo>
                </a:path>
              </a:pathLst>
            </a:custGeom>
            <a:solidFill>
              <a:srgbClr val="445469"/>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92" name="Freeform 380">
              <a:extLst>
                <a:ext uri="{FF2B5EF4-FFF2-40B4-BE49-F238E27FC236}">
                  <a16:creationId xmlns:a16="http://schemas.microsoft.com/office/drawing/2014/main" id="{5C3BFD94-4854-459C-8322-A9ABFC624275}"/>
                </a:ext>
              </a:extLst>
            </p:cNvPr>
            <p:cNvSpPr>
              <a:spLocks noChangeArrowheads="1"/>
            </p:cNvSpPr>
            <p:nvPr/>
          </p:nvSpPr>
          <p:spPr bwMode="auto">
            <a:xfrm>
              <a:off x="1608522" y="1855995"/>
              <a:ext cx="262897" cy="262913"/>
            </a:xfrm>
            <a:custGeom>
              <a:avLst/>
              <a:gdLst>
                <a:gd name="T0" fmla="*/ 1178 w 1179"/>
                <a:gd name="T1" fmla="*/ 961 h 1179"/>
                <a:gd name="T2" fmla="*/ 1178 w 1179"/>
                <a:gd name="T3" fmla="*/ 961 h 1179"/>
                <a:gd name="T4" fmla="*/ 967 w 1179"/>
                <a:gd name="T5" fmla="*/ 1178 h 1179"/>
                <a:gd name="T6" fmla="*/ 218 w 1179"/>
                <a:gd name="T7" fmla="*/ 1178 h 1179"/>
                <a:gd name="T8" fmla="*/ 0 w 1179"/>
                <a:gd name="T9" fmla="*/ 961 h 1179"/>
                <a:gd name="T10" fmla="*/ 0 w 1179"/>
                <a:gd name="T11" fmla="*/ 218 h 1179"/>
                <a:gd name="T12" fmla="*/ 218 w 1179"/>
                <a:gd name="T13" fmla="*/ 0 h 1179"/>
                <a:gd name="T14" fmla="*/ 967 w 1179"/>
                <a:gd name="T15" fmla="*/ 0 h 1179"/>
                <a:gd name="T16" fmla="*/ 1178 w 1179"/>
                <a:gd name="T17" fmla="*/ 218 h 1179"/>
                <a:gd name="T18" fmla="*/ 1178 w 1179"/>
                <a:gd name="T19" fmla="*/ 961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9" h="1179">
                  <a:moveTo>
                    <a:pt x="1178" y="961"/>
                  </a:moveTo>
                  <a:lnTo>
                    <a:pt x="1178" y="961"/>
                  </a:lnTo>
                  <a:cubicBezTo>
                    <a:pt x="1178" y="1083"/>
                    <a:pt x="1081" y="1178"/>
                    <a:pt x="967" y="1178"/>
                  </a:cubicBezTo>
                  <a:cubicBezTo>
                    <a:pt x="218" y="1178"/>
                    <a:pt x="218" y="1178"/>
                    <a:pt x="218" y="1178"/>
                  </a:cubicBezTo>
                  <a:cubicBezTo>
                    <a:pt x="96" y="1178"/>
                    <a:pt x="0" y="1083"/>
                    <a:pt x="0" y="961"/>
                  </a:cubicBezTo>
                  <a:cubicBezTo>
                    <a:pt x="0" y="218"/>
                    <a:pt x="0" y="218"/>
                    <a:pt x="0" y="218"/>
                  </a:cubicBezTo>
                  <a:cubicBezTo>
                    <a:pt x="0" y="97"/>
                    <a:pt x="96" y="0"/>
                    <a:pt x="218" y="0"/>
                  </a:cubicBezTo>
                  <a:cubicBezTo>
                    <a:pt x="967" y="0"/>
                    <a:pt x="967" y="0"/>
                    <a:pt x="967" y="0"/>
                  </a:cubicBezTo>
                  <a:cubicBezTo>
                    <a:pt x="1081" y="0"/>
                    <a:pt x="1178" y="97"/>
                    <a:pt x="1178" y="218"/>
                  </a:cubicBezTo>
                  <a:lnTo>
                    <a:pt x="1178" y="961"/>
                  </a:lnTo>
                </a:path>
              </a:pathLst>
            </a:custGeom>
            <a:solidFill>
              <a:sysClr val="window" lastClr="FFFFFF"/>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93" name="Text Box 382">
              <a:extLst>
                <a:ext uri="{FF2B5EF4-FFF2-40B4-BE49-F238E27FC236}">
                  <a16:creationId xmlns:a16="http://schemas.microsoft.com/office/drawing/2014/main" id="{3CF912FF-E7EA-4815-8D6F-03D002155CEB}"/>
                </a:ext>
              </a:extLst>
            </p:cNvPr>
            <p:cNvSpPr txBox="1">
              <a:spLocks noChangeArrowheads="1"/>
            </p:cNvSpPr>
            <p:nvPr/>
          </p:nvSpPr>
          <p:spPr bwMode="auto">
            <a:xfrm>
              <a:off x="2030538" y="1859454"/>
              <a:ext cx="2088000" cy="2559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100" dirty="0">
                  <a:solidFill>
                    <a:prstClr val="white"/>
                  </a:solidFill>
                  <a:latin typeface="Lato Black"/>
                  <a:cs typeface="Lato Black"/>
                </a:rPr>
                <a:t>Ansia, necesidad incontrolable</a:t>
              </a:r>
            </a:p>
          </p:txBody>
        </p:sp>
        <p:sp>
          <p:nvSpPr>
            <p:cNvPr id="112" name="Text Box 381">
              <a:extLst>
                <a:ext uri="{FF2B5EF4-FFF2-40B4-BE49-F238E27FC236}">
                  <a16:creationId xmlns:a16="http://schemas.microsoft.com/office/drawing/2014/main" id="{5B66784E-0AEA-4103-9033-2D795DBCAA40}"/>
                </a:ext>
              </a:extLst>
            </p:cNvPr>
            <p:cNvSpPr txBox="1">
              <a:spLocks noChangeArrowheads="1"/>
            </p:cNvSpPr>
            <p:nvPr/>
          </p:nvSpPr>
          <p:spPr bwMode="auto">
            <a:xfrm>
              <a:off x="1638171" y="1883577"/>
              <a:ext cx="201978" cy="2077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350" dirty="0">
                  <a:solidFill>
                    <a:srgbClr val="445469"/>
                  </a:solidFill>
                  <a:latin typeface="Lato Black"/>
                  <a:cs typeface="Lato Black"/>
                </a:rPr>
                <a:t>01</a:t>
              </a:r>
            </a:p>
          </p:txBody>
        </p:sp>
      </p:grpSp>
      <p:grpSp>
        <p:nvGrpSpPr>
          <p:cNvPr id="3" name="Grupo 2">
            <a:extLst>
              <a:ext uri="{FF2B5EF4-FFF2-40B4-BE49-F238E27FC236}">
                <a16:creationId xmlns:a16="http://schemas.microsoft.com/office/drawing/2014/main" id="{755A9C10-B207-4F8C-9A27-3227416463F7}"/>
              </a:ext>
            </a:extLst>
          </p:cNvPr>
          <p:cNvGrpSpPr/>
          <p:nvPr/>
        </p:nvGrpSpPr>
        <p:grpSpPr>
          <a:xfrm>
            <a:off x="1249150" y="3064818"/>
            <a:ext cx="2724831" cy="324194"/>
            <a:chOff x="1574918" y="2236528"/>
            <a:chExt cx="2724831" cy="324194"/>
          </a:xfrm>
        </p:grpSpPr>
        <p:sp>
          <p:nvSpPr>
            <p:cNvPr id="94" name="Freeform 385">
              <a:extLst>
                <a:ext uri="{FF2B5EF4-FFF2-40B4-BE49-F238E27FC236}">
                  <a16:creationId xmlns:a16="http://schemas.microsoft.com/office/drawing/2014/main" id="{6CF707AD-4670-4B42-8BCA-1251243EB816}"/>
                </a:ext>
              </a:extLst>
            </p:cNvPr>
            <p:cNvSpPr>
              <a:spLocks noChangeArrowheads="1"/>
            </p:cNvSpPr>
            <p:nvPr/>
          </p:nvSpPr>
          <p:spPr bwMode="auto">
            <a:xfrm>
              <a:off x="1574918" y="2236528"/>
              <a:ext cx="2724831" cy="324194"/>
            </a:xfrm>
            <a:custGeom>
              <a:avLst/>
              <a:gdLst>
                <a:gd name="T0" fmla="*/ 11333 w 12162"/>
                <a:gd name="T1" fmla="*/ 0 h 1449"/>
                <a:gd name="T2" fmla="*/ 11333 w 12162"/>
                <a:gd name="T3" fmla="*/ 0 h 1449"/>
                <a:gd name="T4" fmla="*/ 219 w 12162"/>
                <a:gd name="T5" fmla="*/ 0 h 1449"/>
                <a:gd name="T6" fmla="*/ 0 w 12162"/>
                <a:gd name="T7" fmla="*/ 218 h 1449"/>
                <a:gd name="T8" fmla="*/ 0 w 12162"/>
                <a:gd name="T9" fmla="*/ 1230 h 1449"/>
                <a:gd name="T10" fmla="*/ 219 w 12162"/>
                <a:gd name="T11" fmla="*/ 1448 h 1449"/>
                <a:gd name="T12" fmla="*/ 11333 w 12162"/>
                <a:gd name="T13" fmla="*/ 1448 h 1449"/>
                <a:gd name="T14" fmla="*/ 12161 w 12162"/>
                <a:gd name="T15" fmla="*/ 724 h 1449"/>
                <a:gd name="T16" fmla="*/ 11333 w 12162"/>
                <a:gd name="T17" fmla="*/ 0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2" h="1449">
                  <a:moveTo>
                    <a:pt x="11333" y="0"/>
                  </a:moveTo>
                  <a:lnTo>
                    <a:pt x="11333" y="0"/>
                  </a:lnTo>
                  <a:cubicBezTo>
                    <a:pt x="219" y="0"/>
                    <a:pt x="219" y="0"/>
                    <a:pt x="219" y="0"/>
                  </a:cubicBezTo>
                  <a:cubicBezTo>
                    <a:pt x="97" y="0"/>
                    <a:pt x="0" y="95"/>
                    <a:pt x="0" y="218"/>
                  </a:cubicBezTo>
                  <a:cubicBezTo>
                    <a:pt x="0" y="1230"/>
                    <a:pt x="0" y="1230"/>
                    <a:pt x="0" y="1230"/>
                  </a:cubicBezTo>
                  <a:cubicBezTo>
                    <a:pt x="0" y="1351"/>
                    <a:pt x="97" y="1448"/>
                    <a:pt x="219" y="1448"/>
                  </a:cubicBezTo>
                  <a:cubicBezTo>
                    <a:pt x="11333" y="1448"/>
                    <a:pt x="11333" y="1448"/>
                    <a:pt x="11333" y="1448"/>
                  </a:cubicBezTo>
                  <a:cubicBezTo>
                    <a:pt x="12161" y="724"/>
                    <a:pt x="12161" y="724"/>
                    <a:pt x="12161" y="724"/>
                  </a:cubicBezTo>
                  <a:lnTo>
                    <a:pt x="11333" y="0"/>
                  </a:lnTo>
                </a:path>
              </a:pathLst>
            </a:custGeom>
            <a:solidFill>
              <a:srgbClr val="445469"/>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95" name="Freeform 386">
              <a:extLst>
                <a:ext uri="{FF2B5EF4-FFF2-40B4-BE49-F238E27FC236}">
                  <a16:creationId xmlns:a16="http://schemas.microsoft.com/office/drawing/2014/main" id="{480F3E4F-969E-4121-90AE-7157B4B44456}"/>
                </a:ext>
              </a:extLst>
            </p:cNvPr>
            <p:cNvSpPr>
              <a:spLocks noChangeArrowheads="1"/>
            </p:cNvSpPr>
            <p:nvPr/>
          </p:nvSpPr>
          <p:spPr bwMode="auto">
            <a:xfrm>
              <a:off x="1608522" y="2268157"/>
              <a:ext cx="262897" cy="260937"/>
            </a:xfrm>
            <a:custGeom>
              <a:avLst/>
              <a:gdLst>
                <a:gd name="T0" fmla="*/ 1178 w 1179"/>
                <a:gd name="T1" fmla="*/ 959 h 1169"/>
                <a:gd name="T2" fmla="*/ 1178 w 1179"/>
                <a:gd name="T3" fmla="*/ 959 h 1169"/>
                <a:gd name="T4" fmla="*/ 967 w 1179"/>
                <a:gd name="T5" fmla="*/ 1168 h 1169"/>
                <a:gd name="T6" fmla="*/ 218 w 1179"/>
                <a:gd name="T7" fmla="*/ 1168 h 1169"/>
                <a:gd name="T8" fmla="*/ 0 w 1179"/>
                <a:gd name="T9" fmla="*/ 959 h 1169"/>
                <a:gd name="T10" fmla="*/ 0 w 1179"/>
                <a:gd name="T11" fmla="*/ 208 h 1169"/>
                <a:gd name="T12" fmla="*/ 218 w 1179"/>
                <a:gd name="T13" fmla="*/ 0 h 1169"/>
                <a:gd name="T14" fmla="*/ 967 w 1179"/>
                <a:gd name="T15" fmla="*/ 0 h 1169"/>
                <a:gd name="T16" fmla="*/ 1178 w 1179"/>
                <a:gd name="T17" fmla="*/ 208 h 1169"/>
                <a:gd name="T18" fmla="*/ 1178 w 1179"/>
                <a:gd name="T19" fmla="*/ 959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9" h="1169">
                  <a:moveTo>
                    <a:pt x="1178" y="959"/>
                  </a:moveTo>
                  <a:lnTo>
                    <a:pt x="1178" y="959"/>
                  </a:lnTo>
                  <a:cubicBezTo>
                    <a:pt x="1178" y="1073"/>
                    <a:pt x="1081" y="1168"/>
                    <a:pt x="967" y="1168"/>
                  </a:cubicBezTo>
                  <a:cubicBezTo>
                    <a:pt x="218" y="1168"/>
                    <a:pt x="218" y="1168"/>
                    <a:pt x="218" y="1168"/>
                  </a:cubicBezTo>
                  <a:cubicBezTo>
                    <a:pt x="96" y="1168"/>
                    <a:pt x="0" y="1073"/>
                    <a:pt x="0" y="959"/>
                  </a:cubicBezTo>
                  <a:cubicBezTo>
                    <a:pt x="0" y="208"/>
                    <a:pt x="0" y="208"/>
                    <a:pt x="0" y="208"/>
                  </a:cubicBezTo>
                  <a:cubicBezTo>
                    <a:pt x="0" y="87"/>
                    <a:pt x="96" y="0"/>
                    <a:pt x="218" y="0"/>
                  </a:cubicBezTo>
                  <a:cubicBezTo>
                    <a:pt x="967" y="0"/>
                    <a:pt x="967" y="0"/>
                    <a:pt x="967" y="0"/>
                  </a:cubicBezTo>
                  <a:cubicBezTo>
                    <a:pt x="1081" y="0"/>
                    <a:pt x="1178" y="87"/>
                    <a:pt x="1178" y="208"/>
                  </a:cubicBezTo>
                  <a:lnTo>
                    <a:pt x="1178" y="959"/>
                  </a:lnTo>
                </a:path>
              </a:pathLst>
            </a:custGeom>
            <a:solidFill>
              <a:sysClr val="window" lastClr="FFFFFF"/>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96" name="Text Box 388">
              <a:extLst>
                <a:ext uri="{FF2B5EF4-FFF2-40B4-BE49-F238E27FC236}">
                  <a16:creationId xmlns:a16="http://schemas.microsoft.com/office/drawing/2014/main" id="{820FF25D-7167-45B1-9D37-D512C24679AA}"/>
                </a:ext>
              </a:extLst>
            </p:cNvPr>
            <p:cNvSpPr txBox="1">
              <a:spLocks noChangeArrowheads="1"/>
            </p:cNvSpPr>
            <p:nvPr/>
          </p:nvSpPr>
          <p:spPr bwMode="auto">
            <a:xfrm>
              <a:off x="2030539" y="2270628"/>
              <a:ext cx="2088000" cy="2559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100" dirty="0">
                  <a:solidFill>
                    <a:prstClr val="white"/>
                  </a:solidFill>
                  <a:latin typeface="Lato Black"/>
                  <a:cs typeface="Lato Black"/>
                </a:rPr>
                <a:t>Síndrome de abstinencia</a:t>
              </a:r>
            </a:p>
          </p:txBody>
        </p:sp>
        <p:sp>
          <p:nvSpPr>
            <p:cNvPr id="113" name="Text Box 387">
              <a:extLst>
                <a:ext uri="{FF2B5EF4-FFF2-40B4-BE49-F238E27FC236}">
                  <a16:creationId xmlns:a16="http://schemas.microsoft.com/office/drawing/2014/main" id="{BFC7182B-601C-4CD9-8567-EE1C8316E0EF}"/>
                </a:ext>
              </a:extLst>
            </p:cNvPr>
            <p:cNvSpPr txBox="1">
              <a:spLocks noChangeArrowheads="1"/>
            </p:cNvSpPr>
            <p:nvPr/>
          </p:nvSpPr>
          <p:spPr bwMode="auto">
            <a:xfrm>
              <a:off x="1638171" y="2294751"/>
              <a:ext cx="201978" cy="2077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350" dirty="0">
                  <a:solidFill>
                    <a:srgbClr val="445469"/>
                  </a:solidFill>
                  <a:latin typeface="Lato Black"/>
                  <a:cs typeface="Lato Black"/>
                </a:rPr>
                <a:t>02</a:t>
              </a:r>
            </a:p>
          </p:txBody>
        </p:sp>
      </p:grpSp>
      <p:grpSp>
        <p:nvGrpSpPr>
          <p:cNvPr id="4" name="Grupo 3">
            <a:extLst>
              <a:ext uri="{FF2B5EF4-FFF2-40B4-BE49-F238E27FC236}">
                <a16:creationId xmlns:a16="http://schemas.microsoft.com/office/drawing/2014/main" id="{1B1446EA-300D-4C1F-8B5F-BC502E54CDDE}"/>
              </a:ext>
            </a:extLst>
          </p:cNvPr>
          <p:cNvGrpSpPr/>
          <p:nvPr/>
        </p:nvGrpSpPr>
        <p:grpSpPr>
          <a:xfrm>
            <a:off x="2091848" y="3540985"/>
            <a:ext cx="2724831" cy="322217"/>
            <a:chOff x="1574918" y="2649678"/>
            <a:chExt cx="2724831" cy="322217"/>
          </a:xfrm>
        </p:grpSpPr>
        <p:sp>
          <p:nvSpPr>
            <p:cNvPr id="97" name="Freeform 391">
              <a:extLst>
                <a:ext uri="{FF2B5EF4-FFF2-40B4-BE49-F238E27FC236}">
                  <a16:creationId xmlns:a16="http://schemas.microsoft.com/office/drawing/2014/main" id="{28679384-30EE-4BC4-BECF-5C18E3F10726}"/>
                </a:ext>
              </a:extLst>
            </p:cNvPr>
            <p:cNvSpPr>
              <a:spLocks noChangeArrowheads="1"/>
            </p:cNvSpPr>
            <p:nvPr/>
          </p:nvSpPr>
          <p:spPr bwMode="auto">
            <a:xfrm>
              <a:off x="1574918" y="2649678"/>
              <a:ext cx="2724831" cy="322217"/>
            </a:xfrm>
            <a:custGeom>
              <a:avLst/>
              <a:gdLst>
                <a:gd name="T0" fmla="*/ 11333 w 12162"/>
                <a:gd name="T1" fmla="*/ 0 h 1441"/>
                <a:gd name="T2" fmla="*/ 11333 w 12162"/>
                <a:gd name="T3" fmla="*/ 0 h 1441"/>
                <a:gd name="T4" fmla="*/ 219 w 12162"/>
                <a:gd name="T5" fmla="*/ 0 h 1441"/>
                <a:gd name="T6" fmla="*/ 0 w 12162"/>
                <a:gd name="T7" fmla="*/ 210 h 1441"/>
                <a:gd name="T8" fmla="*/ 0 w 12162"/>
                <a:gd name="T9" fmla="*/ 1230 h 1441"/>
                <a:gd name="T10" fmla="*/ 219 w 12162"/>
                <a:gd name="T11" fmla="*/ 1440 h 1441"/>
                <a:gd name="T12" fmla="*/ 11333 w 12162"/>
                <a:gd name="T13" fmla="*/ 1440 h 1441"/>
                <a:gd name="T14" fmla="*/ 12161 w 12162"/>
                <a:gd name="T15" fmla="*/ 716 h 1441"/>
                <a:gd name="T16" fmla="*/ 11333 w 12162"/>
                <a:gd name="T17" fmla="*/ 0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2" h="1441">
                  <a:moveTo>
                    <a:pt x="11333" y="0"/>
                  </a:moveTo>
                  <a:lnTo>
                    <a:pt x="11333" y="0"/>
                  </a:lnTo>
                  <a:cubicBezTo>
                    <a:pt x="219" y="0"/>
                    <a:pt x="219" y="0"/>
                    <a:pt x="219" y="0"/>
                  </a:cubicBezTo>
                  <a:cubicBezTo>
                    <a:pt x="97" y="0"/>
                    <a:pt x="0" y="97"/>
                    <a:pt x="0" y="210"/>
                  </a:cubicBezTo>
                  <a:cubicBezTo>
                    <a:pt x="0" y="1230"/>
                    <a:pt x="0" y="1230"/>
                    <a:pt x="0" y="1230"/>
                  </a:cubicBezTo>
                  <a:cubicBezTo>
                    <a:pt x="0" y="1343"/>
                    <a:pt x="97" y="1440"/>
                    <a:pt x="219" y="1440"/>
                  </a:cubicBezTo>
                  <a:cubicBezTo>
                    <a:pt x="11333" y="1440"/>
                    <a:pt x="11333" y="1440"/>
                    <a:pt x="11333" y="1440"/>
                  </a:cubicBezTo>
                  <a:cubicBezTo>
                    <a:pt x="12161" y="716"/>
                    <a:pt x="12161" y="716"/>
                    <a:pt x="12161" y="716"/>
                  </a:cubicBezTo>
                  <a:lnTo>
                    <a:pt x="11333" y="0"/>
                  </a:lnTo>
                </a:path>
              </a:pathLst>
            </a:custGeom>
            <a:solidFill>
              <a:srgbClr val="445469"/>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98" name="Freeform 392">
              <a:extLst>
                <a:ext uri="{FF2B5EF4-FFF2-40B4-BE49-F238E27FC236}">
                  <a16:creationId xmlns:a16="http://schemas.microsoft.com/office/drawing/2014/main" id="{8544F37E-E99F-4B50-B365-A63B0CADD668}"/>
                </a:ext>
              </a:extLst>
            </p:cNvPr>
            <p:cNvSpPr>
              <a:spLocks noChangeArrowheads="1"/>
            </p:cNvSpPr>
            <p:nvPr/>
          </p:nvSpPr>
          <p:spPr bwMode="auto">
            <a:xfrm>
              <a:off x="1608522" y="2679330"/>
              <a:ext cx="262897" cy="262913"/>
            </a:xfrm>
            <a:custGeom>
              <a:avLst/>
              <a:gdLst>
                <a:gd name="T0" fmla="*/ 1178 w 1179"/>
                <a:gd name="T1" fmla="*/ 959 h 1177"/>
                <a:gd name="T2" fmla="*/ 1178 w 1179"/>
                <a:gd name="T3" fmla="*/ 959 h 1177"/>
                <a:gd name="T4" fmla="*/ 967 w 1179"/>
                <a:gd name="T5" fmla="*/ 1176 h 1177"/>
                <a:gd name="T6" fmla="*/ 218 w 1179"/>
                <a:gd name="T7" fmla="*/ 1176 h 1177"/>
                <a:gd name="T8" fmla="*/ 0 w 1179"/>
                <a:gd name="T9" fmla="*/ 959 h 1177"/>
                <a:gd name="T10" fmla="*/ 0 w 1179"/>
                <a:gd name="T11" fmla="*/ 209 h 1177"/>
                <a:gd name="T12" fmla="*/ 218 w 1179"/>
                <a:gd name="T13" fmla="*/ 0 h 1177"/>
                <a:gd name="T14" fmla="*/ 967 w 1179"/>
                <a:gd name="T15" fmla="*/ 0 h 1177"/>
                <a:gd name="T16" fmla="*/ 1178 w 1179"/>
                <a:gd name="T17" fmla="*/ 209 h 1177"/>
                <a:gd name="T18" fmla="*/ 1178 w 1179"/>
                <a:gd name="T19" fmla="*/ 959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9" h="1177">
                  <a:moveTo>
                    <a:pt x="1178" y="959"/>
                  </a:moveTo>
                  <a:lnTo>
                    <a:pt x="1178" y="959"/>
                  </a:lnTo>
                  <a:cubicBezTo>
                    <a:pt x="1178" y="1081"/>
                    <a:pt x="1081" y="1176"/>
                    <a:pt x="967" y="1176"/>
                  </a:cubicBezTo>
                  <a:cubicBezTo>
                    <a:pt x="218" y="1176"/>
                    <a:pt x="218" y="1176"/>
                    <a:pt x="218" y="1176"/>
                  </a:cubicBezTo>
                  <a:cubicBezTo>
                    <a:pt x="96" y="1176"/>
                    <a:pt x="0" y="1081"/>
                    <a:pt x="0" y="959"/>
                  </a:cubicBezTo>
                  <a:cubicBezTo>
                    <a:pt x="0" y="209"/>
                    <a:pt x="0" y="209"/>
                    <a:pt x="0" y="209"/>
                  </a:cubicBezTo>
                  <a:cubicBezTo>
                    <a:pt x="0" y="95"/>
                    <a:pt x="96" y="0"/>
                    <a:pt x="218" y="0"/>
                  </a:cubicBezTo>
                  <a:cubicBezTo>
                    <a:pt x="967" y="0"/>
                    <a:pt x="967" y="0"/>
                    <a:pt x="967" y="0"/>
                  </a:cubicBezTo>
                  <a:cubicBezTo>
                    <a:pt x="1081" y="0"/>
                    <a:pt x="1178" y="95"/>
                    <a:pt x="1178" y="209"/>
                  </a:cubicBezTo>
                  <a:lnTo>
                    <a:pt x="1178" y="959"/>
                  </a:lnTo>
                </a:path>
              </a:pathLst>
            </a:custGeom>
            <a:solidFill>
              <a:sysClr val="window" lastClr="FFFFFF"/>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99" name="Text Box 394">
              <a:extLst>
                <a:ext uri="{FF2B5EF4-FFF2-40B4-BE49-F238E27FC236}">
                  <a16:creationId xmlns:a16="http://schemas.microsoft.com/office/drawing/2014/main" id="{49D8AE1C-1B73-455D-8794-F17F2D4C4449}"/>
                </a:ext>
              </a:extLst>
            </p:cNvPr>
            <p:cNvSpPr txBox="1">
              <a:spLocks noChangeArrowheads="1"/>
            </p:cNvSpPr>
            <p:nvPr/>
          </p:nvSpPr>
          <p:spPr bwMode="auto">
            <a:xfrm>
              <a:off x="2030539" y="2682789"/>
              <a:ext cx="2088000" cy="2559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100" dirty="0">
                  <a:solidFill>
                    <a:prstClr val="white"/>
                  </a:solidFill>
                  <a:latin typeface="Lato Black"/>
                  <a:cs typeface="Lato Black"/>
                </a:rPr>
                <a:t>Negación del problema</a:t>
              </a:r>
            </a:p>
          </p:txBody>
        </p:sp>
        <p:sp>
          <p:nvSpPr>
            <p:cNvPr id="114" name="Text Box 393">
              <a:extLst>
                <a:ext uri="{FF2B5EF4-FFF2-40B4-BE49-F238E27FC236}">
                  <a16:creationId xmlns:a16="http://schemas.microsoft.com/office/drawing/2014/main" id="{6CC7E0B0-4302-447A-B41D-53FF4D6B03B8}"/>
                </a:ext>
              </a:extLst>
            </p:cNvPr>
            <p:cNvSpPr txBox="1">
              <a:spLocks noChangeArrowheads="1"/>
            </p:cNvSpPr>
            <p:nvPr/>
          </p:nvSpPr>
          <p:spPr bwMode="auto">
            <a:xfrm>
              <a:off x="1638171" y="2706912"/>
              <a:ext cx="201978" cy="2077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350" dirty="0">
                  <a:solidFill>
                    <a:srgbClr val="445469"/>
                  </a:solidFill>
                  <a:latin typeface="Lato Black"/>
                  <a:cs typeface="Lato Black"/>
                </a:rPr>
                <a:t>03</a:t>
              </a:r>
            </a:p>
          </p:txBody>
        </p:sp>
      </p:grpSp>
      <p:grpSp>
        <p:nvGrpSpPr>
          <p:cNvPr id="5" name="Grupo 4">
            <a:extLst>
              <a:ext uri="{FF2B5EF4-FFF2-40B4-BE49-F238E27FC236}">
                <a16:creationId xmlns:a16="http://schemas.microsoft.com/office/drawing/2014/main" id="{A822E71D-9C70-4550-B9D4-064C94D0FFC6}"/>
              </a:ext>
            </a:extLst>
          </p:cNvPr>
          <p:cNvGrpSpPr/>
          <p:nvPr/>
        </p:nvGrpSpPr>
        <p:grpSpPr>
          <a:xfrm>
            <a:off x="4327320" y="2590628"/>
            <a:ext cx="2724831" cy="324194"/>
            <a:chOff x="1574918" y="3059862"/>
            <a:chExt cx="2724831" cy="324194"/>
          </a:xfrm>
        </p:grpSpPr>
        <p:sp>
          <p:nvSpPr>
            <p:cNvPr id="100" name="Freeform 397">
              <a:extLst>
                <a:ext uri="{FF2B5EF4-FFF2-40B4-BE49-F238E27FC236}">
                  <a16:creationId xmlns:a16="http://schemas.microsoft.com/office/drawing/2014/main" id="{F00B106D-38D3-4897-9843-B00A30FBB83E}"/>
                </a:ext>
              </a:extLst>
            </p:cNvPr>
            <p:cNvSpPr>
              <a:spLocks noChangeArrowheads="1"/>
            </p:cNvSpPr>
            <p:nvPr/>
          </p:nvSpPr>
          <p:spPr bwMode="auto">
            <a:xfrm>
              <a:off x="1574918" y="3059862"/>
              <a:ext cx="2724831" cy="324194"/>
            </a:xfrm>
            <a:custGeom>
              <a:avLst/>
              <a:gdLst>
                <a:gd name="T0" fmla="*/ 11333 w 12162"/>
                <a:gd name="T1" fmla="*/ 0 h 1450"/>
                <a:gd name="T2" fmla="*/ 11333 w 12162"/>
                <a:gd name="T3" fmla="*/ 0 h 1450"/>
                <a:gd name="T4" fmla="*/ 219 w 12162"/>
                <a:gd name="T5" fmla="*/ 0 h 1450"/>
                <a:gd name="T6" fmla="*/ 0 w 12162"/>
                <a:gd name="T7" fmla="*/ 219 h 1450"/>
                <a:gd name="T8" fmla="*/ 0 w 12162"/>
                <a:gd name="T9" fmla="*/ 1230 h 1450"/>
                <a:gd name="T10" fmla="*/ 219 w 12162"/>
                <a:gd name="T11" fmla="*/ 1449 h 1450"/>
                <a:gd name="T12" fmla="*/ 11333 w 12162"/>
                <a:gd name="T13" fmla="*/ 1449 h 1450"/>
                <a:gd name="T14" fmla="*/ 12161 w 12162"/>
                <a:gd name="T15" fmla="*/ 725 h 1450"/>
                <a:gd name="T16" fmla="*/ 11333 w 12162"/>
                <a:gd name="T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2" h="1450">
                  <a:moveTo>
                    <a:pt x="11333" y="0"/>
                  </a:moveTo>
                  <a:lnTo>
                    <a:pt x="11333" y="0"/>
                  </a:lnTo>
                  <a:cubicBezTo>
                    <a:pt x="219" y="0"/>
                    <a:pt x="219" y="0"/>
                    <a:pt x="219" y="0"/>
                  </a:cubicBezTo>
                  <a:cubicBezTo>
                    <a:pt x="97" y="0"/>
                    <a:pt x="0" y="95"/>
                    <a:pt x="0" y="219"/>
                  </a:cubicBezTo>
                  <a:cubicBezTo>
                    <a:pt x="0" y="1230"/>
                    <a:pt x="0" y="1230"/>
                    <a:pt x="0" y="1230"/>
                  </a:cubicBezTo>
                  <a:cubicBezTo>
                    <a:pt x="0" y="1352"/>
                    <a:pt x="97" y="1449"/>
                    <a:pt x="219" y="1449"/>
                  </a:cubicBezTo>
                  <a:cubicBezTo>
                    <a:pt x="11333" y="1449"/>
                    <a:pt x="11333" y="1449"/>
                    <a:pt x="11333" y="1449"/>
                  </a:cubicBezTo>
                  <a:cubicBezTo>
                    <a:pt x="12161" y="725"/>
                    <a:pt x="12161" y="725"/>
                    <a:pt x="12161" y="725"/>
                  </a:cubicBezTo>
                  <a:lnTo>
                    <a:pt x="11333" y="0"/>
                  </a:lnTo>
                </a:path>
              </a:pathLst>
            </a:custGeom>
            <a:solidFill>
              <a:srgbClr val="445469"/>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101" name="Freeform 398">
              <a:extLst>
                <a:ext uri="{FF2B5EF4-FFF2-40B4-BE49-F238E27FC236}">
                  <a16:creationId xmlns:a16="http://schemas.microsoft.com/office/drawing/2014/main" id="{E3294F07-FC00-44F0-A1A9-F9B0609F77FC}"/>
                </a:ext>
              </a:extLst>
            </p:cNvPr>
            <p:cNvSpPr>
              <a:spLocks noChangeArrowheads="1"/>
            </p:cNvSpPr>
            <p:nvPr/>
          </p:nvSpPr>
          <p:spPr bwMode="auto">
            <a:xfrm>
              <a:off x="1608522" y="3090503"/>
              <a:ext cx="262897" cy="262913"/>
            </a:xfrm>
            <a:custGeom>
              <a:avLst/>
              <a:gdLst>
                <a:gd name="T0" fmla="*/ 1178 w 1179"/>
                <a:gd name="T1" fmla="*/ 969 h 1179"/>
                <a:gd name="T2" fmla="*/ 1178 w 1179"/>
                <a:gd name="T3" fmla="*/ 969 h 1179"/>
                <a:gd name="T4" fmla="*/ 967 w 1179"/>
                <a:gd name="T5" fmla="*/ 1178 h 1179"/>
                <a:gd name="T6" fmla="*/ 218 w 1179"/>
                <a:gd name="T7" fmla="*/ 1178 h 1179"/>
                <a:gd name="T8" fmla="*/ 0 w 1179"/>
                <a:gd name="T9" fmla="*/ 969 h 1179"/>
                <a:gd name="T10" fmla="*/ 0 w 1179"/>
                <a:gd name="T11" fmla="*/ 218 h 1179"/>
                <a:gd name="T12" fmla="*/ 218 w 1179"/>
                <a:gd name="T13" fmla="*/ 0 h 1179"/>
                <a:gd name="T14" fmla="*/ 967 w 1179"/>
                <a:gd name="T15" fmla="*/ 0 h 1179"/>
                <a:gd name="T16" fmla="*/ 1178 w 1179"/>
                <a:gd name="T17" fmla="*/ 218 h 1179"/>
                <a:gd name="T18" fmla="*/ 1178 w 1179"/>
                <a:gd name="T19" fmla="*/ 969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9" h="1179">
                  <a:moveTo>
                    <a:pt x="1178" y="969"/>
                  </a:moveTo>
                  <a:lnTo>
                    <a:pt x="1178" y="969"/>
                  </a:lnTo>
                  <a:cubicBezTo>
                    <a:pt x="1178" y="1082"/>
                    <a:pt x="1081" y="1178"/>
                    <a:pt x="967" y="1178"/>
                  </a:cubicBezTo>
                  <a:cubicBezTo>
                    <a:pt x="218" y="1178"/>
                    <a:pt x="218" y="1178"/>
                    <a:pt x="218" y="1178"/>
                  </a:cubicBezTo>
                  <a:cubicBezTo>
                    <a:pt x="96" y="1178"/>
                    <a:pt x="0" y="1082"/>
                    <a:pt x="0" y="969"/>
                  </a:cubicBezTo>
                  <a:cubicBezTo>
                    <a:pt x="0" y="218"/>
                    <a:pt x="0" y="218"/>
                    <a:pt x="0" y="218"/>
                  </a:cubicBezTo>
                  <a:cubicBezTo>
                    <a:pt x="0" y="96"/>
                    <a:pt x="96" y="0"/>
                    <a:pt x="218" y="0"/>
                  </a:cubicBezTo>
                  <a:cubicBezTo>
                    <a:pt x="967" y="0"/>
                    <a:pt x="967" y="0"/>
                    <a:pt x="967" y="0"/>
                  </a:cubicBezTo>
                  <a:cubicBezTo>
                    <a:pt x="1081" y="0"/>
                    <a:pt x="1178" y="96"/>
                    <a:pt x="1178" y="218"/>
                  </a:cubicBezTo>
                  <a:lnTo>
                    <a:pt x="1178" y="969"/>
                  </a:lnTo>
                </a:path>
              </a:pathLst>
            </a:custGeom>
            <a:solidFill>
              <a:sysClr val="window" lastClr="FFFFFF"/>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102" name="Text Box 400">
              <a:extLst>
                <a:ext uri="{FF2B5EF4-FFF2-40B4-BE49-F238E27FC236}">
                  <a16:creationId xmlns:a16="http://schemas.microsoft.com/office/drawing/2014/main" id="{D614CF30-A5E2-43F5-87AD-7A22A6A7D8AD}"/>
                </a:ext>
              </a:extLst>
            </p:cNvPr>
            <p:cNvSpPr txBox="1">
              <a:spLocks noChangeArrowheads="1"/>
            </p:cNvSpPr>
            <p:nvPr/>
          </p:nvSpPr>
          <p:spPr bwMode="auto">
            <a:xfrm>
              <a:off x="2030539" y="3093962"/>
              <a:ext cx="2088000" cy="2559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100" dirty="0">
                  <a:solidFill>
                    <a:prstClr val="white"/>
                  </a:solidFill>
                  <a:latin typeface="Lato Black"/>
                  <a:cs typeface="Lato Black"/>
                </a:rPr>
                <a:t>Descontrol de la propia conducta</a:t>
              </a:r>
            </a:p>
          </p:txBody>
        </p:sp>
        <p:sp>
          <p:nvSpPr>
            <p:cNvPr id="115" name="Text Box 399">
              <a:extLst>
                <a:ext uri="{FF2B5EF4-FFF2-40B4-BE49-F238E27FC236}">
                  <a16:creationId xmlns:a16="http://schemas.microsoft.com/office/drawing/2014/main" id="{5D8DBA48-B329-4E82-9144-E498457CE402}"/>
                </a:ext>
              </a:extLst>
            </p:cNvPr>
            <p:cNvSpPr txBox="1">
              <a:spLocks noChangeArrowheads="1"/>
            </p:cNvSpPr>
            <p:nvPr/>
          </p:nvSpPr>
          <p:spPr bwMode="auto">
            <a:xfrm>
              <a:off x="1638171" y="3118085"/>
              <a:ext cx="201978" cy="2077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350" dirty="0">
                  <a:solidFill>
                    <a:srgbClr val="445469"/>
                  </a:solidFill>
                  <a:latin typeface="Lato Black"/>
                  <a:cs typeface="Lato Black"/>
                </a:rPr>
                <a:t>04</a:t>
              </a:r>
            </a:p>
          </p:txBody>
        </p:sp>
      </p:grpSp>
      <p:grpSp>
        <p:nvGrpSpPr>
          <p:cNvPr id="6" name="Grupo 5">
            <a:extLst>
              <a:ext uri="{FF2B5EF4-FFF2-40B4-BE49-F238E27FC236}">
                <a16:creationId xmlns:a16="http://schemas.microsoft.com/office/drawing/2014/main" id="{03BAE5D3-B9B0-42F5-9A94-A5FD2ADB6C44}"/>
              </a:ext>
            </a:extLst>
          </p:cNvPr>
          <p:cNvGrpSpPr/>
          <p:nvPr/>
        </p:nvGrpSpPr>
        <p:grpSpPr>
          <a:xfrm>
            <a:off x="5170018" y="3066795"/>
            <a:ext cx="2724831" cy="322217"/>
            <a:chOff x="1574918" y="3473012"/>
            <a:chExt cx="2724831" cy="322217"/>
          </a:xfrm>
        </p:grpSpPr>
        <p:sp>
          <p:nvSpPr>
            <p:cNvPr id="103" name="Freeform 403">
              <a:extLst>
                <a:ext uri="{FF2B5EF4-FFF2-40B4-BE49-F238E27FC236}">
                  <a16:creationId xmlns:a16="http://schemas.microsoft.com/office/drawing/2014/main" id="{BF23D55D-1E00-4DE7-8A99-2CC404D02DA4}"/>
                </a:ext>
              </a:extLst>
            </p:cNvPr>
            <p:cNvSpPr>
              <a:spLocks noChangeArrowheads="1"/>
            </p:cNvSpPr>
            <p:nvPr/>
          </p:nvSpPr>
          <p:spPr bwMode="auto">
            <a:xfrm>
              <a:off x="1574918" y="3473012"/>
              <a:ext cx="2724831" cy="322217"/>
            </a:xfrm>
            <a:custGeom>
              <a:avLst/>
              <a:gdLst>
                <a:gd name="T0" fmla="*/ 11333 w 12162"/>
                <a:gd name="T1" fmla="*/ 0 h 1441"/>
                <a:gd name="T2" fmla="*/ 11333 w 12162"/>
                <a:gd name="T3" fmla="*/ 0 h 1441"/>
                <a:gd name="T4" fmla="*/ 219 w 12162"/>
                <a:gd name="T5" fmla="*/ 0 h 1441"/>
                <a:gd name="T6" fmla="*/ 0 w 12162"/>
                <a:gd name="T7" fmla="*/ 210 h 1441"/>
                <a:gd name="T8" fmla="*/ 0 w 12162"/>
                <a:gd name="T9" fmla="*/ 1230 h 1441"/>
                <a:gd name="T10" fmla="*/ 219 w 12162"/>
                <a:gd name="T11" fmla="*/ 1440 h 1441"/>
                <a:gd name="T12" fmla="*/ 11333 w 12162"/>
                <a:gd name="T13" fmla="*/ 1440 h 1441"/>
                <a:gd name="T14" fmla="*/ 12161 w 12162"/>
                <a:gd name="T15" fmla="*/ 716 h 1441"/>
                <a:gd name="T16" fmla="*/ 11333 w 12162"/>
                <a:gd name="T17" fmla="*/ 0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2" h="1441">
                  <a:moveTo>
                    <a:pt x="11333" y="0"/>
                  </a:moveTo>
                  <a:lnTo>
                    <a:pt x="11333" y="0"/>
                  </a:lnTo>
                  <a:cubicBezTo>
                    <a:pt x="219" y="0"/>
                    <a:pt x="219" y="0"/>
                    <a:pt x="219" y="0"/>
                  </a:cubicBezTo>
                  <a:cubicBezTo>
                    <a:pt x="97" y="0"/>
                    <a:pt x="0" y="97"/>
                    <a:pt x="0" y="210"/>
                  </a:cubicBezTo>
                  <a:cubicBezTo>
                    <a:pt x="0" y="1230"/>
                    <a:pt x="0" y="1230"/>
                    <a:pt x="0" y="1230"/>
                  </a:cubicBezTo>
                  <a:cubicBezTo>
                    <a:pt x="0" y="1343"/>
                    <a:pt x="97" y="1440"/>
                    <a:pt x="219" y="1440"/>
                  </a:cubicBezTo>
                  <a:cubicBezTo>
                    <a:pt x="11333" y="1440"/>
                    <a:pt x="11333" y="1440"/>
                    <a:pt x="11333" y="1440"/>
                  </a:cubicBezTo>
                  <a:cubicBezTo>
                    <a:pt x="12161" y="716"/>
                    <a:pt x="12161" y="716"/>
                    <a:pt x="12161" y="716"/>
                  </a:cubicBezTo>
                  <a:lnTo>
                    <a:pt x="11333" y="0"/>
                  </a:lnTo>
                </a:path>
              </a:pathLst>
            </a:custGeom>
            <a:solidFill>
              <a:srgbClr val="445469"/>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104" name="Freeform 404">
              <a:extLst>
                <a:ext uri="{FF2B5EF4-FFF2-40B4-BE49-F238E27FC236}">
                  <a16:creationId xmlns:a16="http://schemas.microsoft.com/office/drawing/2014/main" id="{22B301A8-C776-4EBE-930F-ED7BD373B418}"/>
                </a:ext>
              </a:extLst>
            </p:cNvPr>
            <p:cNvSpPr>
              <a:spLocks noChangeArrowheads="1"/>
            </p:cNvSpPr>
            <p:nvPr/>
          </p:nvSpPr>
          <p:spPr bwMode="auto">
            <a:xfrm>
              <a:off x="1608522" y="3502664"/>
              <a:ext cx="262897" cy="262913"/>
            </a:xfrm>
            <a:custGeom>
              <a:avLst/>
              <a:gdLst>
                <a:gd name="T0" fmla="*/ 1178 w 1179"/>
                <a:gd name="T1" fmla="*/ 959 h 1177"/>
                <a:gd name="T2" fmla="*/ 1178 w 1179"/>
                <a:gd name="T3" fmla="*/ 959 h 1177"/>
                <a:gd name="T4" fmla="*/ 967 w 1179"/>
                <a:gd name="T5" fmla="*/ 1176 h 1177"/>
                <a:gd name="T6" fmla="*/ 218 w 1179"/>
                <a:gd name="T7" fmla="*/ 1176 h 1177"/>
                <a:gd name="T8" fmla="*/ 0 w 1179"/>
                <a:gd name="T9" fmla="*/ 959 h 1177"/>
                <a:gd name="T10" fmla="*/ 0 w 1179"/>
                <a:gd name="T11" fmla="*/ 208 h 1177"/>
                <a:gd name="T12" fmla="*/ 218 w 1179"/>
                <a:gd name="T13" fmla="*/ 0 h 1177"/>
                <a:gd name="T14" fmla="*/ 967 w 1179"/>
                <a:gd name="T15" fmla="*/ 0 h 1177"/>
                <a:gd name="T16" fmla="*/ 1178 w 1179"/>
                <a:gd name="T17" fmla="*/ 208 h 1177"/>
                <a:gd name="T18" fmla="*/ 1178 w 1179"/>
                <a:gd name="T19" fmla="*/ 959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9" h="1177">
                  <a:moveTo>
                    <a:pt x="1178" y="959"/>
                  </a:moveTo>
                  <a:lnTo>
                    <a:pt x="1178" y="959"/>
                  </a:lnTo>
                  <a:cubicBezTo>
                    <a:pt x="1178" y="1081"/>
                    <a:pt x="1081" y="1176"/>
                    <a:pt x="967" y="1176"/>
                  </a:cubicBezTo>
                  <a:cubicBezTo>
                    <a:pt x="218" y="1176"/>
                    <a:pt x="218" y="1176"/>
                    <a:pt x="218" y="1176"/>
                  </a:cubicBezTo>
                  <a:cubicBezTo>
                    <a:pt x="96" y="1176"/>
                    <a:pt x="0" y="1081"/>
                    <a:pt x="0" y="959"/>
                  </a:cubicBezTo>
                  <a:cubicBezTo>
                    <a:pt x="0" y="208"/>
                    <a:pt x="0" y="208"/>
                    <a:pt x="0" y="208"/>
                  </a:cubicBezTo>
                  <a:cubicBezTo>
                    <a:pt x="0" y="95"/>
                    <a:pt x="96" y="0"/>
                    <a:pt x="218" y="0"/>
                  </a:cubicBezTo>
                  <a:cubicBezTo>
                    <a:pt x="967" y="0"/>
                    <a:pt x="967" y="0"/>
                    <a:pt x="967" y="0"/>
                  </a:cubicBezTo>
                  <a:cubicBezTo>
                    <a:pt x="1081" y="0"/>
                    <a:pt x="1178" y="95"/>
                    <a:pt x="1178" y="208"/>
                  </a:cubicBezTo>
                  <a:lnTo>
                    <a:pt x="1178" y="959"/>
                  </a:lnTo>
                </a:path>
              </a:pathLst>
            </a:custGeom>
            <a:solidFill>
              <a:sysClr val="window" lastClr="FFFFFF"/>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105" name="Text Box 406">
              <a:extLst>
                <a:ext uri="{FF2B5EF4-FFF2-40B4-BE49-F238E27FC236}">
                  <a16:creationId xmlns:a16="http://schemas.microsoft.com/office/drawing/2014/main" id="{6CC0CE51-D99D-4559-BA22-B8A2FE2D3EE8}"/>
                </a:ext>
              </a:extLst>
            </p:cNvPr>
            <p:cNvSpPr txBox="1">
              <a:spLocks noChangeArrowheads="1"/>
            </p:cNvSpPr>
            <p:nvPr/>
          </p:nvSpPr>
          <p:spPr bwMode="auto">
            <a:xfrm>
              <a:off x="2030539" y="3506123"/>
              <a:ext cx="2088000" cy="2559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100" dirty="0">
                  <a:solidFill>
                    <a:prstClr val="white"/>
                  </a:solidFill>
                  <a:latin typeface="Lato Black"/>
                  <a:cs typeface="Lato Black"/>
                </a:rPr>
                <a:t>Malestar e irritabilidad</a:t>
              </a:r>
            </a:p>
          </p:txBody>
        </p:sp>
        <p:sp>
          <p:nvSpPr>
            <p:cNvPr id="116" name="Text Box 405">
              <a:extLst>
                <a:ext uri="{FF2B5EF4-FFF2-40B4-BE49-F238E27FC236}">
                  <a16:creationId xmlns:a16="http://schemas.microsoft.com/office/drawing/2014/main" id="{83B6540B-2BBD-4EFA-9526-49549AA8E8AF}"/>
                </a:ext>
              </a:extLst>
            </p:cNvPr>
            <p:cNvSpPr txBox="1">
              <a:spLocks noChangeArrowheads="1"/>
            </p:cNvSpPr>
            <p:nvPr/>
          </p:nvSpPr>
          <p:spPr bwMode="auto">
            <a:xfrm>
              <a:off x="1638171" y="3530246"/>
              <a:ext cx="201978" cy="2077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350" dirty="0">
                  <a:solidFill>
                    <a:srgbClr val="445469"/>
                  </a:solidFill>
                  <a:latin typeface="Lato Black"/>
                  <a:cs typeface="Lato Black"/>
                </a:rPr>
                <a:t>05</a:t>
              </a:r>
            </a:p>
          </p:txBody>
        </p:sp>
      </p:grpSp>
      <p:grpSp>
        <p:nvGrpSpPr>
          <p:cNvPr id="7" name="Grupo 6">
            <a:extLst>
              <a:ext uri="{FF2B5EF4-FFF2-40B4-BE49-F238E27FC236}">
                <a16:creationId xmlns:a16="http://schemas.microsoft.com/office/drawing/2014/main" id="{289528CB-97C3-4C46-B497-AA5AC095B6B3}"/>
              </a:ext>
            </a:extLst>
          </p:cNvPr>
          <p:cNvGrpSpPr/>
          <p:nvPr/>
        </p:nvGrpSpPr>
        <p:grpSpPr>
          <a:xfrm>
            <a:off x="6012717" y="3540984"/>
            <a:ext cx="2724831" cy="324194"/>
            <a:chOff x="1574918" y="3883196"/>
            <a:chExt cx="2724831" cy="324194"/>
          </a:xfrm>
        </p:grpSpPr>
        <p:sp>
          <p:nvSpPr>
            <p:cNvPr id="106" name="Freeform 409">
              <a:extLst>
                <a:ext uri="{FF2B5EF4-FFF2-40B4-BE49-F238E27FC236}">
                  <a16:creationId xmlns:a16="http://schemas.microsoft.com/office/drawing/2014/main" id="{D9899741-467B-46AE-87D9-B8869A882DD7}"/>
                </a:ext>
              </a:extLst>
            </p:cNvPr>
            <p:cNvSpPr>
              <a:spLocks noChangeArrowheads="1"/>
            </p:cNvSpPr>
            <p:nvPr/>
          </p:nvSpPr>
          <p:spPr bwMode="auto">
            <a:xfrm>
              <a:off x="1574918" y="3883196"/>
              <a:ext cx="2724831" cy="324194"/>
            </a:xfrm>
            <a:custGeom>
              <a:avLst/>
              <a:gdLst>
                <a:gd name="T0" fmla="*/ 11333 w 12162"/>
                <a:gd name="T1" fmla="*/ 0 h 1449"/>
                <a:gd name="T2" fmla="*/ 11333 w 12162"/>
                <a:gd name="T3" fmla="*/ 0 h 1449"/>
                <a:gd name="T4" fmla="*/ 219 w 12162"/>
                <a:gd name="T5" fmla="*/ 0 h 1449"/>
                <a:gd name="T6" fmla="*/ 0 w 12162"/>
                <a:gd name="T7" fmla="*/ 219 h 1449"/>
                <a:gd name="T8" fmla="*/ 0 w 12162"/>
                <a:gd name="T9" fmla="*/ 1230 h 1449"/>
                <a:gd name="T10" fmla="*/ 219 w 12162"/>
                <a:gd name="T11" fmla="*/ 1448 h 1449"/>
                <a:gd name="T12" fmla="*/ 11333 w 12162"/>
                <a:gd name="T13" fmla="*/ 1448 h 1449"/>
                <a:gd name="T14" fmla="*/ 12161 w 12162"/>
                <a:gd name="T15" fmla="*/ 724 h 1449"/>
                <a:gd name="T16" fmla="*/ 11333 w 12162"/>
                <a:gd name="T17" fmla="*/ 0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2" h="1449">
                  <a:moveTo>
                    <a:pt x="11333" y="0"/>
                  </a:moveTo>
                  <a:lnTo>
                    <a:pt x="11333" y="0"/>
                  </a:lnTo>
                  <a:cubicBezTo>
                    <a:pt x="219" y="0"/>
                    <a:pt x="219" y="0"/>
                    <a:pt x="219" y="0"/>
                  </a:cubicBezTo>
                  <a:cubicBezTo>
                    <a:pt x="97" y="0"/>
                    <a:pt x="0" y="95"/>
                    <a:pt x="0" y="219"/>
                  </a:cubicBezTo>
                  <a:cubicBezTo>
                    <a:pt x="0" y="1230"/>
                    <a:pt x="0" y="1230"/>
                    <a:pt x="0" y="1230"/>
                  </a:cubicBezTo>
                  <a:cubicBezTo>
                    <a:pt x="0" y="1352"/>
                    <a:pt x="97" y="1448"/>
                    <a:pt x="219" y="1448"/>
                  </a:cubicBezTo>
                  <a:cubicBezTo>
                    <a:pt x="11333" y="1448"/>
                    <a:pt x="11333" y="1448"/>
                    <a:pt x="11333" y="1448"/>
                  </a:cubicBezTo>
                  <a:cubicBezTo>
                    <a:pt x="12161" y="724"/>
                    <a:pt x="12161" y="724"/>
                    <a:pt x="12161" y="724"/>
                  </a:cubicBezTo>
                  <a:lnTo>
                    <a:pt x="11333" y="0"/>
                  </a:lnTo>
                </a:path>
              </a:pathLst>
            </a:custGeom>
            <a:solidFill>
              <a:srgbClr val="445469"/>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107" name="Freeform 410">
              <a:extLst>
                <a:ext uri="{FF2B5EF4-FFF2-40B4-BE49-F238E27FC236}">
                  <a16:creationId xmlns:a16="http://schemas.microsoft.com/office/drawing/2014/main" id="{14B0E325-C505-42B9-80CF-FF8296F41D23}"/>
                </a:ext>
              </a:extLst>
            </p:cNvPr>
            <p:cNvSpPr>
              <a:spLocks noChangeArrowheads="1"/>
            </p:cNvSpPr>
            <p:nvPr/>
          </p:nvSpPr>
          <p:spPr bwMode="auto">
            <a:xfrm>
              <a:off x="1608522" y="3913837"/>
              <a:ext cx="262897" cy="262913"/>
            </a:xfrm>
            <a:custGeom>
              <a:avLst/>
              <a:gdLst>
                <a:gd name="T0" fmla="*/ 1178 w 1179"/>
                <a:gd name="T1" fmla="*/ 970 h 1179"/>
                <a:gd name="T2" fmla="*/ 1178 w 1179"/>
                <a:gd name="T3" fmla="*/ 970 h 1179"/>
                <a:gd name="T4" fmla="*/ 967 w 1179"/>
                <a:gd name="T5" fmla="*/ 1178 h 1179"/>
                <a:gd name="T6" fmla="*/ 218 w 1179"/>
                <a:gd name="T7" fmla="*/ 1178 h 1179"/>
                <a:gd name="T8" fmla="*/ 0 w 1179"/>
                <a:gd name="T9" fmla="*/ 970 h 1179"/>
                <a:gd name="T10" fmla="*/ 0 w 1179"/>
                <a:gd name="T11" fmla="*/ 219 h 1179"/>
                <a:gd name="T12" fmla="*/ 218 w 1179"/>
                <a:gd name="T13" fmla="*/ 0 h 1179"/>
                <a:gd name="T14" fmla="*/ 967 w 1179"/>
                <a:gd name="T15" fmla="*/ 0 h 1179"/>
                <a:gd name="T16" fmla="*/ 1178 w 1179"/>
                <a:gd name="T17" fmla="*/ 219 h 1179"/>
                <a:gd name="T18" fmla="*/ 1178 w 1179"/>
                <a:gd name="T19" fmla="*/ 97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9" h="1179">
                  <a:moveTo>
                    <a:pt x="1178" y="970"/>
                  </a:moveTo>
                  <a:lnTo>
                    <a:pt x="1178" y="970"/>
                  </a:lnTo>
                  <a:cubicBezTo>
                    <a:pt x="1178" y="1083"/>
                    <a:pt x="1081" y="1178"/>
                    <a:pt x="967" y="1178"/>
                  </a:cubicBezTo>
                  <a:cubicBezTo>
                    <a:pt x="218" y="1178"/>
                    <a:pt x="218" y="1178"/>
                    <a:pt x="218" y="1178"/>
                  </a:cubicBezTo>
                  <a:cubicBezTo>
                    <a:pt x="96" y="1178"/>
                    <a:pt x="0" y="1083"/>
                    <a:pt x="0" y="970"/>
                  </a:cubicBezTo>
                  <a:cubicBezTo>
                    <a:pt x="0" y="219"/>
                    <a:pt x="0" y="219"/>
                    <a:pt x="0" y="219"/>
                  </a:cubicBezTo>
                  <a:cubicBezTo>
                    <a:pt x="0" y="97"/>
                    <a:pt x="96" y="0"/>
                    <a:pt x="218" y="0"/>
                  </a:cubicBezTo>
                  <a:cubicBezTo>
                    <a:pt x="967" y="0"/>
                    <a:pt x="967" y="0"/>
                    <a:pt x="967" y="0"/>
                  </a:cubicBezTo>
                  <a:cubicBezTo>
                    <a:pt x="1081" y="0"/>
                    <a:pt x="1178" y="97"/>
                    <a:pt x="1178" y="219"/>
                  </a:cubicBezTo>
                  <a:lnTo>
                    <a:pt x="1178" y="970"/>
                  </a:lnTo>
                </a:path>
              </a:pathLst>
            </a:custGeom>
            <a:solidFill>
              <a:sysClr val="window" lastClr="FFFFFF"/>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s-ES" sz="2700" b="0" i="0" u="none" strike="noStrike" kern="0" cap="none" spc="0" normalizeH="0" baseline="0" dirty="0">
                <a:ln>
                  <a:noFill/>
                </a:ln>
                <a:solidFill>
                  <a:srgbClr val="445469"/>
                </a:solidFill>
                <a:effectLst/>
                <a:uLnTx/>
                <a:uFillTx/>
                <a:latin typeface="Lato Light"/>
              </a:endParaRPr>
            </a:p>
          </p:txBody>
        </p:sp>
        <p:sp>
          <p:nvSpPr>
            <p:cNvPr id="108" name="Text Box 412">
              <a:extLst>
                <a:ext uri="{FF2B5EF4-FFF2-40B4-BE49-F238E27FC236}">
                  <a16:creationId xmlns:a16="http://schemas.microsoft.com/office/drawing/2014/main" id="{BC175A16-04FB-410C-95F0-D9B274606E93}"/>
                </a:ext>
              </a:extLst>
            </p:cNvPr>
            <p:cNvSpPr txBox="1">
              <a:spLocks noChangeArrowheads="1"/>
            </p:cNvSpPr>
            <p:nvPr/>
          </p:nvSpPr>
          <p:spPr bwMode="auto">
            <a:xfrm>
              <a:off x="2030539" y="3917296"/>
              <a:ext cx="2088000" cy="2559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100" dirty="0">
                  <a:solidFill>
                    <a:prstClr val="white"/>
                  </a:solidFill>
                  <a:latin typeface="Lato Black"/>
                  <a:cs typeface="Lato Black"/>
                </a:rPr>
                <a:t>Abandono de intereses</a:t>
              </a:r>
            </a:p>
          </p:txBody>
        </p:sp>
        <p:sp>
          <p:nvSpPr>
            <p:cNvPr id="117" name="Text Box 411">
              <a:extLst>
                <a:ext uri="{FF2B5EF4-FFF2-40B4-BE49-F238E27FC236}">
                  <a16:creationId xmlns:a16="http://schemas.microsoft.com/office/drawing/2014/main" id="{1D704EA2-E104-460E-B20B-22E7DD5D1C99}"/>
                </a:ext>
              </a:extLst>
            </p:cNvPr>
            <p:cNvSpPr txBox="1">
              <a:spLocks noChangeArrowheads="1"/>
            </p:cNvSpPr>
            <p:nvPr/>
          </p:nvSpPr>
          <p:spPr bwMode="auto">
            <a:xfrm>
              <a:off x="1638171" y="3941419"/>
              <a:ext cx="201978" cy="2077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685663">
                <a:tabLst>
                  <a:tab pos="0" algn="l"/>
                  <a:tab pos="171450" algn="l"/>
                  <a:tab pos="342900" algn="l"/>
                  <a:tab pos="514350" algn="l"/>
                  <a:tab pos="685800" algn="l"/>
                  <a:tab pos="857250" algn="l"/>
                  <a:tab pos="1028700" algn="l"/>
                  <a:tab pos="1200150" algn="l"/>
                  <a:tab pos="1371600" algn="l"/>
                  <a:tab pos="1543050" algn="l"/>
                  <a:tab pos="1714500" algn="l"/>
                  <a:tab pos="1885950" algn="l"/>
                  <a:tab pos="2057400" algn="l"/>
                  <a:tab pos="2228850" algn="l"/>
                  <a:tab pos="2400300" algn="l"/>
                  <a:tab pos="2571750" algn="l"/>
                  <a:tab pos="2743200" algn="l"/>
                  <a:tab pos="2914650" algn="l"/>
                  <a:tab pos="3086100" algn="l"/>
                  <a:tab pos="3257550" algn="l"/>
                  <a:tab pos="3429000" algn="l"/>
                </a:tabLst>
              </a:pPr>
              <a:r>
                <a:rPr lang="es-ES" sz="1350" dirty="0">
                  <a:solidFill>
                    <a:srgbClr val="445469"/>
                  </a:solidFill>
                  <a:latin typeface="Lato Black"/>
                  <a:cs typeface="Lato Black"/>
                </a:rPr>
                <a:t>06</a:t>
              </a:r>
            </a:p>
          </p:txBody>
        </p:sp>
      </p:grpSp>
      <p:pic>
        <p:nvPicPr>
          <p:cNvPr id="44" name="Imagen 43">
            <a:extLst>
              <a:ext uri="{FF2B5EF4-FFF2-40B4-BE49-F238E27FC236}">
                <a16:creationId xmlns:a16="http://schemas.microsoft.com/office/drawing/2014/main" id="{38884755-1E8D-4986-BA57-F22207130C87}"/>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290658529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2" name="Marcador de posición de imagen 6">
            <a:extLst>
              <a:ext uri="{FF2B5EF4-FFF2-40B4-BE49-F238E27FC236}">
                <a16:creationId xmlns:a16="http://schemas.microsoft.com/office/drawing/2014/main" id="{DA5D12AF-84F7-481A-97BB-E99885007F24}"/>
              </a:ext>
            </a:extLst>
          </p:cNvPr>
          <p:cNvPicPr>
            <a:picLocks noChangeAspect="1"/>
          </p:cNvPicPr>
          <p:nvPr/>
        </p:nvPicPr>
        <p:blipFill>
          <a:blip r:embed="rId2"/>
          <a:srcRect l="22603" r="22603"/>
          <a:stretch/>
        </p:blipFill>
        <p:spPr>
          <a:xfrm>
            <a:off x="4935106" y="41465"/>
            <a:ext cx="4159382" cy="50605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p:spPr>
      </p:pic>
      <p:sp>
        <p:nvSpPr>
          <p:cNvPr id="23" name="Rectángulo 22">
            <a:extLst>
              <a:ext uri="{FF2B5EF4-FFF2-40B4-BE49-F238E27FC236}">
                <a16:creationId xmlns:a16="http://schemas.microsoft.com/office/drawing/2014/main" id="{1DBAF42A-A546-47D4-BEED-7B5DDC23A92B}"/>
              </a:ext>
            </a:extLst>
          </p:cNvPr>
          <p:cNvSpPr/>
          <p:nvPr/>
        </p:nvSpPr>
        <p:spPr>
          <a:xfrm>
            <a:off x="8460733" y="4622232"/>
            <a:ext cx="663611" cy="5070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595"/>
          </a:p>
        </p:txBody>
      </p:sp>
      <p:sp>
        <p:nvSpPr>
          <p:cNvPr id="24" name="TextBox 1">
            <a:extLst>
              <a:ext uri="{FF2B5EF4-FFF2-40B4-BE49-F238E27FC236}">
                <a16:creationId xmlns:a16="http://schemas.microsoft.com/office/drawing/2014/main" id="{71AE7265-2A8E-4E4F-BF3C-59D730987A45}"/>
              </a:ext>
            </a:extLst>
          </p:cNvPr>
          <p:cNvSpPr txBox="1"/>
          <p:nvPr/>
        </p:nvSpPr>
        <p:spPr>
          <a:xfrm>
            <a:off x="549799" y="2306293"/>
            <a:ext cx="4168129" cy="553998"/>
          </a:xfrm>
          <a:prstGeom prst="rect">
            <a:avLst/>
          </a:prstGeom>
          <a:noFill/>
        </p:spPr>
        <p:txBody>
          <a:bodyPr wrap="none" rtlCol="0">
            <a:spAutoFit/>
          </a:bodyPr>
          <a:lstStyle/>
          <a:p>
            <a:pPr algn="ctr" defTabSz="685934">
              <a:defRPr/>
            </a:pPr>
            <a:r>
              <a:rPr lang="es-ES" sz="3000" b="1" dirty="0">
                <a:solidFill>
                  <a:srgbClr val="445469"/>
                </a:solidFill>
                <a:latin typeface="Lato Black" charset="0"/>
                <a:ea typeface="Lato Black" charset="0"/>
                <a:cs typeface="Lato Black" charset="0"/>
              </a:rPr>
              <a:t>3.2 Mediación parental</a:t>
            </a:r>
          </a:p>
        </p:txBody>
      </p:sp>
    </p:spTree>
    <p:extLst>
      <p:ext uri="{BB962C8B-B14F-4D97-AF65-F5344CB8AC3E}">
        <p14:creationId xmlns:p14="http://schemas.microsoft.com/office/powerpoint/2010/main" val="1891115164"/>
      </p:ext>
    </p:extLst>
  </p:cSld>
  <p:clrMapOvr>
    <a:masterClrMapping/>
  </p:clrMapOvr>
  <p:transition spd="slow" advClick="0">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Mediación parental</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1450362" y="787986"/>
            <a:ext cx="7441638" cy="830997"/>
          </a:xfrm>
          <a:prstGeom prst="rect">
            <a:avLst/>
          </a:prstGeom>
          <a:noFill/>
        </p:spPr>
        <p:txBody>
          <a:bodyPr wrap="square">
            <a:spAutoFit/>
          </a:bodyPr>
          <a:lstStyle/>
          <a:p>
            <a:r>
              <a:rPr lang="es-ES" sz="1600" dirty="0"/>
              <a:t>La </a:t>
            </a:r>
            <a:r>
              <a:rPr lang="es-ES" sz="1600" b="1" dirty="0"/>
              <a:t>mediación parental</a:t>
            </a:r>
            <a:r>
              <a:rPr lang="es-ES" sz="1600" dirty="0"/>
              <a:t> es el conjunto de estrategias para acompañar, orientar y supervisar a los hijos para un buen uso de Internet y la tecnología, previniendo riesgos y solucionando problemas en etapas tempranas.</a:t>
            </a:r>
            <a:endParaRPr lang="es-ES" sz="1500" dirty="0">
              <a:latin typeface="Lato" panose="020F0502020204030203" pitchFamily="34" charset="0"/>
              <a:ea typeface="Lato" panose="020F0502020204030203" pitchFamily="34" charset="0"/>
              <a:cs typeface="Lato" panose="020F0502020204030203" pitchFamily="34" charset="0"/>
            </a:endParaRPr>
          </a:p>
        </p:txBody>
      </p:sp>
      <p:pic>
        <p:nvPicPr>
          <p:cNvPr id="8" name="Imagen 7" descr="Imagen que contiene texto&#10;&#10;Descripción generada automáticamente">
            <a:extLst>
              <a:ext uri="{FF2B5EF4-FFF2-40B4-BE49-F238E27FC236}">
                <a16:creationId xmlns:a16="http://schemas.microsoft.com/office/drawing/2014/main" id="{AF34FAA9-391C-455D-B06F-921005DAF6D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D68DA8CC-5170-4178-BF52-20ACD5C12F0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4AD90CBD-4D17-45FD-88F9-467A9573B1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4" name="Imagen 13">
            <a:extLst>
              <a:ext uri="{FF2B5EF4-FFF2-40B4-BE49-F238E27FC236}">
                <a16:creationId xmlns:a16="http://schemas.microsoft.com/office/drawing/2014/main" id="{B6703DFF-08D0-4359-A716-08EB35ED6AE6}"/>
              </a:ext>
            </a:extLst>
          </p:cNvPr>
          <p:cNvPicPr>
            <a:picLocks noChangeAspect="1"/>
          </p:cNvPicPr>
          <p:nvPr/>
        </p:nvPicPr>
        <p:blipFill>
          <a:blip r:embed="rId5"/>
          <a:srcRect/>
          <a:stretch/>
        </p:blipFill>
        <p:spPr>
          <a:xfrm>
            <a:off x="344269" y="854741"/>
            <a:ext cx="1081478" cy="1233370"/>
          </a:xfrm>
          <a:prstGeom prst="rect">
            <a:avLst/>
          </a:prstGeom>
        </p:spPr>
      </p:pic>
      <p:pic>
        <p:nvPicPr>
          <p:cNvPr id="4" name="Imagen 3" descr="Imagen que contiene computer, computadora, usando, tabla&#10;&#10;Descripción generada automáticamente">
            <a:extLst>
              <a:ext uri="{FF2B5EF4-FFF2-40B4-BE49-F238E27FC236}">
                <a16:creationId xmlns:a16="http://schemas.microsoft.com/office/drawing/2014/main" id="{95B2CE7F-B43D-40A5-9354-62DDC46BC5F7}"/>
              </a:ext>
            </a:extLst>
          </p:cNvPr>
          <p:cNvPicPr>
            <a:picLocks noChangeAspect="1"/>
          </p:cNvPicPr>
          <p:nvPr/>
        </p:nvPicPr>
        <p:blipFill>
          <a:blip r:embed="rId6"/>
          <a:stretch>
            <a:fillRect/>
          </a:stretch>
        </p:blipFill>
        <p:spPr>
          <a:xfrm>
            <a:off x="860946" y="2339592"/>
            <a:ext cx="3510000" cy="234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Imagen 5" descr="Imagen que contiene hombre, parado, mujer, gente&#10;&#10;Descripción generada automáticamente">
            <a:extLst>
              <a:ext uri="{FF2B5EF4-FFF2-40B4-BE49-F238E27FC236}">
                <a16:creationId xmlns:a16="http://schemas.microsoft.com/office/drawing/2014/main" id="{A034CDD7-EB5A-4482-8A2B-995666AF18A9}"/>
              </a:ext>
            </a:extLst>
          </p:cNvPr>
          <p:cNvPicPr>
            <a:picLocks noChangeAspect="1"/>
          </p:cNvPicPr>
          <p:nvPr/>
        </p:nvPicPr>
        <p:blipFill>
          <a:blip r:embed="rId7"/>
          <a:stretch>
            <a:fillRect/>
          </a:stretch>
        </p:blipFill>
        <p:spPr>
          <a:xfrm>
            <a:off x="5027404" y="2339592"/>
            <a:ext cx="3255651" cy="234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Imagen 14">
            <a:extLst>
              <a:ext uri="{FF2B5EF4-FFF2-40B4-BE49-F238E27FC236}">
                <a16:creationId xmlns:a16="http://schemas.microsoft.com/office/drawing/2014/main" id="{815381B4-5C60-41C3-B6D4-60341F202CE1}"/>
              </a:ext>
            </a:extLst>
          </p:cNvPr>
          <p:cNvPicPr>
            <a:picLocks noChangeAspect="1"/>
          </p:cNvPicPr>
          <p:nvPr/>
        </p:nvPicPr>
        <p:blipFill>
          <a:blip r:embed="rId8"/>
          <a:srcRect/>
          <a:stretch/>
        </p:blipFill>
        <p:spPr>
          <a:xfrm>
            <a:off x="7537792" y="170709"/>
            <a:ext cx="1427116" cy="243951"/>
          </a:xfrm>
          <a:prstGeom prst="rect">
            <a:avLst/>
          </a:prstGeom>
        </p:spPr>
      </p:pic>
    </p:spTree>
    <p:extLst>
      <p:ext uri="{BB962C8B-B14F-4D97-AF65-F5344CB8AC3E}">
        <p14:creationId xmlns:p14="http://schemas.microsoft.com/office/powerpoint/2010/main" val="361122267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Mediación parental - Acompañar</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AF34FAA9-391C-455D-B06F-921005DAF6D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D68DA8CC-5170-4178-BF52-20ACD5C12F0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4AD90CBD-4D17-45FD-88F9-467A9573B1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sp>
        <p:nvSpPr>
          <p:cNvPr id="15" name="CuadroTexto 14">
            <a:extLst>
              <a:ext uri="{FF2B5EF4-FFF2-40B4-BE49-F238E27FC236}">
                <a16:creationId xmlns:a16="http://schemas.microsoft.com/office/drawing/2014/main" id="{D6976395-9E6A-4358-BB3D-9DD5F1FA5D53}"/>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Para acompañar a nuestros pequeños, debemos educarlos teniendo en cuenta:</a:t>
            </a:r>
          </a:p>
        </p:txBody>
      </p:sp>
      <p:grpSp>
        <p:nvGrpSpPr>
          <p:cNvPr id="20" name="Grupo 19">
            <a:extLst>
              <a:ext uri="{FF2B5EF4-FFF2-40B4-BE49-F238E27FC236}">
                <a16:creationId xmlns:a16="http://schemas.microsoft.com/office/drawing/2014/main" id="{09829D75-0187-466C-B5CD-61B31C80049C}"/>
              </a:ext>
            </a:extLst>
          </p:cNvPr>
          <p:cNvGrpSpPr/>
          <p:nvPr/>
        </p:nvGrpSpPr>
        <p:grpSpPr>
          <a:xfrm>
            <a:off x="471764" y="1598074"/>
            <a:ext cx="3993600" cy="2659884"/>
            <a:chOff x="471764" y="1598074"/>
            <a:chExt cx="3993600" cy="2659884"/>
          </a:xfrm>
        </p:grpSpPr>
        <p:sp>
          <p:nvSpPr>
            <p:cNvPr id="16" name="CuadroTexto 15">
              <a:extLst>
                <a:ext uri="{FF2B5EF4-FFF2-40B4-BE49-F238E27FC236}">
                  <a16:creationId xmlns:a16="http://schemas.microsoft.com/office/drawing/2014/main" id="{BCF542A4-9AF9-4016-A7D9-A2A07A8752BC}"/>
                </a:ext>
              </a:extLst>
            </p:cNvPr>
            <p:cNvSpPr txBox="1"/>
            <p:nvPr/>
          </p:nvSpPr>
          <p:spPr>
            <a:xfrm>
              <a:off x="938564" y="3934793"/>
              <a:ext cx="306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El punto de vista de la </a:t>
              </a:r>
              <a:r>
                <a:rPr lang="es-ES" sz="1500" b="1" dirty="0">
                  <a:latin typeface="Lato" panose="020F0502020204030203" pitchFamily="34" charset="0"/>
                  <a:ea typeface="Lato" panose="020F0502020204030203" pitchFamily="34" charset="0"/>
                  <a:cs typeface="Lato" panose="020F0502020204030203" pitchFamily="34" charset="0"/>
                </a:rPr>
                <a:t>tecnología</a:t>
              </a:r>
            </a:p>
          </p:txBody>
        </p:sp>
        <p:pic>
          <p:nvPicPr>
            <p:cNvPr id="5" name="Imagen 4" descr="Imagen que contiene persona, niño, joven, juguete&#10;&#10;Descripción generada automáticamente">
              <a:extLst>
                <a:ext uri="{FF2B5EF4-FFF2-40B4-BE49-F238E27FC236}">
                  <a16:creationId xmlns:a16="http://schemas.microsoft.com/office/drawing/2014/main" id="{DF13A226-FEAD-41F8-B814-583F12B8A03D}"/>
                </a:ext>
              </a:extLst>
            </p:cNvPr>
            <p:cNvPicPr>
              <a:picLocks noChangeAspect="1"/>
            </p:cNvPicPr>
            <p:nvPr/>
          </p:nvPicPr>
          <p:blipFill>
            <a:blip r:embed="rId5"/>
            <a:stretch>
              <a:fillRect/>
            </a:stretch>
          </p:blipFill>
          <p:spPr>
            <a:xfrm>
              <a:off x="471764" y="1598074"/>
              <a:ext cx="3993600" cy="2340000"/>
            </a:xfrm>
            <a:prstGeom prst="ellipse">
              <a:avLst/>
            </a:prstGeom>
            <a:ln>
              <a:noFill/>
            </a:ln>
            <a:effectLst>
              <a:softEdge rad="112500"/>
            </a:effectLst>
          </p:spPr>
        </p:pic>
      </p:grpSp>
      <p:grpSp>
        <p:nvGrpSpPr>
          <p:cNvPr id="21" name="Grupo 20">
            <a:extLst>
              <a:ext uri="{FF2B5EF4-FFF2-40B4-BE49-F238E27FC236}">
                <a16:creationId xmlns:a16="http://schemas.microsoft.com/office/drawing/2014/main" id="{B17A1201-4084-415D-9658-8813695A71AE}"/>
              </a:ext>
            </a:extLst>
          </p:cNvPr>
          <p:cNvGrpSpPr/>
          <p:nvPr/>
        </p:nvGrpSpPr>
        <p:grpSpPr>
          <a:xfrm>
            <a:off x="5068003" y="1598074"/>
            <a:ext cx="3513431" cy="2659884"/>
            <a:chOff x="5068003" y="1598074"/>
            <a:chExt cx="3513431" cy="2659884"/>
          </a:xfrm>
        </p:grpSpPr>
        <p:sp>
          <p:nvSpPr>
            <p:cNvPr id="18" name="CuadroTexto 17">
              <a:extLst>
                <a:ext uri="{FF2B5EF4-FFF2-40B4-BE49-F238E27FC236}">
                  <a16:creationId xmlns:a16="http://schemas.microsoft.com/office/drawing/2014/main" id="{99125013-53FB-4AC7-AF64-D40D67144ACE}"/>
                </a:ext>
              </a:extLst>
            </p:cNvPr>
            <p:cNvSpPr txBox="1"/>
            <p:nvPr/>
          </p:nvSpPr>
          <p:spPr>
            <a:xfrm>
              <a:off x="5149089" y="3934793"/>
              <a:ext cx="3351258"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El punto de vista del </a:t>
              </a:r>
              <a:r>
                <a:rPr lang="es-ES" sz="1500" b="1" dirty="0">
                  <a:latin typeface="Lato" panose="020F0502020204030203" pitchFamily="34" charset="0"/>
                  <a:ea typeface="Lato" panose="020F0502020204030203" pitchFamily="34" charset="0"/>
                  <a:cs typeface="Lato" panose="020F0502020204030203" pitchFamily="34" charset="0"/>
                </a:rPr>
                <a:t>comportamiento</a:t>
              </a:r>
            </a:p>
          </p:txBody>
        </p:sp>
        <p:pic>
          <p:nvPicPr>
            <p:cNvPr id="19" name="Imagen 18" descr="Imagen que contiene sostener&#10;&#10;Descripción generada automáticamente">
              <a:extLst>
                <a:ext uri="{FF2B5EF4-FFF2-40B4-BE49-F238E27FC236}">
                  <a16:creationId xmlns:a16="http://schemas.microsoft.com/office/drawing/2014/main" id="{FA5327A0-F662-4DB4-9B6E-8CBEB7890DE7}"/>
                </a:ext>
              </a:extLst>
            </p:cNvPr>
            <p:cNvPicPr>
              <a:picLocks noChangeAspect="1"/>
            </p:cNvPicPr>
            <p:nvPr/>
          </p:nvPicPr>
          <p:blipFill>
            <a:blip r:embed="rId6"/>
            <a:stretch>
              <a:fillRect/>
            </a:stretch>
          </p:blipFill>
          <p:spPr>
            <a:xfrm>
              <a:off x="5068003" y="1598074"/>
              <a:ext cx="3513431" cy="2340000"/>
            </a:xfrm>
            <a:prstGeom prst="ellipse">
              <a:avLst/>
            </a:prstGeom>
            <a:ln>
              <a:noFill/>
            </a:ln>
            <a:effectLst>
              <a:softEdge rad="112500"/>
            </a:effectLst>
          </p:spPr>
        </p:pic>
      </p:grpSp>
      <p:pic>
        <p:nvPicPr>
          <p:cNvPr id="14" name="Imagen 13">
            <a:extLst>
              <a:ext uri="{FF2B5EF4-FFF2-40B4-BE49-F238E27FC236}">
                <a16:creationId xmlns:a16="http://schemas.microsoft.com/office/drawing/2014/main" id="{1F3AF9BF-82D5-44B4-ABDA-CDEF723E3CE6}"/>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286236092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Mediación parental - Orientar</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AF34FAA9-391C-455D-B06F-921005DAF6D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D68DA8CC-5170-4178-BF52-20ACD5C12F0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4AD90CBD-4D17-45FD-88F9-467A9573B1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4" name="Imagen 3">
            <a:extLst>
              <a:ext uri="{FF2B5EF4-FFF2-40B4-BE49-F238E27FC236}">
                <a16:creationId xmlns:a16="http://schemas.microsoft.com/office/drawing/2014/main" id="{C4A75C27-5E86-4631-8B92-A60D3BB8E06B}"/>
              </a:ext>
            </a:extLst>
          </p:cNvPr>
          <p:cNvPicPr>
            <a:picLocks noChangeAspect="1"/>
          </p:cNvPicPr>
          <p:nvPr/>
        </p:nvPicPr>
        <p:blipFill>
          <a:blip r:embed="rId5"/>
          <a:srcRect/>
          <a:stretch/>
        </p:blipFill>
        <p:spPr>
          <a:xfrm>
            <a:off x="2509609" y="1645513"/>
            <a:ext cx="4124782" cy="27511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CuadroTexto 14">
            <a:extLst>
              <a:ext uri="{FF2B5EF4-FFF2-40B4-BE49-F238E27FC236}">
                <a16:creationId xmlns:a16="http://schemas.microsoft.com/office/drawing/2014/main" id="{91BF8F82-207C-44E8-8376-CE45EA8F8215}"/>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Acercadles la tecnología como algo positivo, estigmatizarla va en nuestra contra. </a:t>
            </a:r>
          </a:p>
        </p:txBody>
      </p:sp>
      <p:pic>
        <p:nvPicPr>
          <p:cNvPr id="9" name="Imagen 8">
            <a:extLst>
              <a:ext uri="{FF2B5EF4-FFF2-40B4-BE49-F238E27FC236}">
                <a16:creationId xmlns:a16="http://schemas.microsoft.com/office/drawing/2014/main" id="{456F6AB2-E145-4368-9B7C-77FEAA451937}"/>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31437175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Mediación parental - Orientar</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AF34FAA9-391C-455D-B06F-921005DAF6D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D68DA8CC-5170-4178-BF52-20ACD5C12F0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4AD90CBD-4D17-45FD-88F9-467A9573B1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4" name="Imagen 3" descr="Imagen que contiene persona, interior, sofá, vivo&#10;&#10;Descripción generada automáticamente">
            <a:extLst>
              <a:ext uri="{FF2B5EF4-FFF2-40B4-BE49-F238E27FC236}">
                <a16:creationId xmlns:a16="http://schemas.microsoft.com/office/drawing/2014/main" id="{C4A75C27-5E86-4631-8B92-A60D3BB8E06B}"/>
              </a:ext>
            </a:extLst>
          </p:cNvPr>
          <p:cNvPicPr>
            <a:picLocks noChangeAspect="1"/>
          </p:cNvPicPr>
          <p:nvPr/>
        </p:nvPicPr>
        <p:blipFill>
          <a:blip r:embed="rId5"/>
          <a:stretch>
            <a:fillRect/>
          </a:stretch>
        </p:blipFill>
        <p:spPr>
          <a:xfrm>
            <a:off x="1977710" y="1313136"/>
            <a:ext cx="5188580" cy="34630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5" name="CuadroTexto 14">
            <a:extLst>
              <a:ext uri="{FF2B5EF4-FFF2-40B4-BE49-F238E27FC236}">
                <a16:creationId xmlns:a16="http://schemas.microsoft.com/office/drawing/2014/main" id="{91BF8F82-207C-44E8-8376-CE45EA8F8215}"/>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Comienza por hacer un uso responsable para dar ejemplo.</a:t>
            </a:r>
          </a:p>
        </p:txBody>
      </p:sp>
      <p:pic>
        <p:nvPicPr>
          <p:cNvPr id="9" name="Imagen 8">
            <a:extLst>
              <a:ext uri="{FF2B5EF4-FFF2-40B4-BE49-F238E27FC236}">
                <a16:creationId xmlns:a16="http://schemas.microsoft.com/office/drawing/2014/main" id="{4B4ED21E-95E5-4E83-BFDD-08C2243D33F9}"/>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140245478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Mediación parental - Orientar</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AF34FAA9-391C-455D-B06F-921005DAF6D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D68DA8CC-5170-4178-BF52-20ACD5C12F0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4AD90CBD-4D17-45FD-88F9-467A9573B1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4" name="Imagen 3">
            <a:extLst>
              <a:ext uri="{FF2B5EF4-FFF2-40B4-BE49-F238E27FC236}">
                <a16:creationId xmlns:a16="http://schemas.microsoft.com/office/drawing/2014/main" id="{C4A75C27-5E86-4631-8B92-A60D3BB8E06B}"/>
              </a:ext>
            </a:extLst>
          </p:cNvPr>
          <p:cNvPicPr>
            <a:picLocks noChangeAspect="1"/>
          </p:cNvPicPr>
          <p:nvPr/>
        </p:nvPicPr>
        <p:blipFill>
          <a:blip r:embed="rId5"/>
          <a:srcRect/>
          <a:stretch/>
        </p:blipFill>
        <p:spPr>
          <a:xfrm>
            <a:off x="1977710" y="1313136"/>
            <a:ext cx="5188579" cy="34630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5" name="CuadroTexto 14">
            <a:extLst>
              <a:ext uri="{FF2B5EF4-FFF2-40B4-BE49-F238E27FC236}">
                <a16:creationId xmlns:a16="http://schemas.microsoft.com/office/drawing/2014/main" id="{91BF8F82-207C-44E8-8376-CE45EA8F8215}"/>
              </a:ext>
            </a:extLst>
          </p:cNvPr>
          <p:cNvSpPr txBox="1"/>
          <p:nvPr/>
        </p:nvSpPr>
        <p:spPr>
          <a:xfrm>
            <a:off x="252000" y="787986"/>
            <a:ext cx="8640000" cy="323165"/>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Comienza por hacer un uso responsable para dar ejemplo.</a:t>
            </a:r>
          </a:p>
        </p:txBody>
      </p:sp>
      <p:pic>
        <p:nvPicPr>
          <p:cNvPr id="9" name="Imagen 8">
            <a:extLst>
              <a:ext uri="{FF2B5EF4-FFF2-40B4-BE49-F238E27FC236}">
                <a16:creationId xmlns:a16="http://schemas.microsoft.com/office/drawing/2014/main" id="{88DB2BF8-3967-44BA-9901-B5B2134454C1}"/>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190659276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Mediación parental - Supervisar</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AF34FAA9-391C-455D-B06F-921005DAF6D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D68DA8CC-5170-4178-BF52-20ACD5C12F0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4AD90CBD-4D17-45FD-88F9-467A9573B1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sp>
        <p:nvSpPr>
          <p:cNvPr id="15" name="CuadroTexto 14">
            <a:extLst>
              <a:ext uri="{FF2B5EF4-FFF2-40B4-BE49-F238E27FC236}">
                <a16:creationId xmlns:a16="http://schemas.microsoft.com/office/drawing/2014/main" id="{D80FEC55-760E-4C98-835E-202CAE4D979E}"/>
              </a:ext>
            </a:extLst>
          </p:cNvPr>
          <p:cNvSpPr txBox="1"/>
          <p:nvPr/>
        </p:nvSpPr>
        <p:spPr>
          <a:xfrm>
            <a:off x="252000" y="787986"/>
            <a:ext cx="8640000" cy="55399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En última instancia no podemos olvidar que somos sus padres, responsables de su educación en todos los sentidos.</a:t>
            </a:r>
          </a:p>
        </p:txBody>
      </p:sp>
      <p:sp>
        <p:nvSpPr>
          <p:cNvPr id="16" name="CuadroTexto 15">
            <a:extLst>
              <a:ext uri="{FF2B5EF4-FFF2-40B4-BE49-F238E27FC236}">
                <a16:creationId xmlns:a16="http://schemas.microsoft.com/office/drawing/2014/main" id="{CCE8E4A4-FC66-4687-8BD8-F81D566CF007}"/>
              </a:ext>
            </a:extLst>
          </p:cNvPr>
          <p:cNvSpPr txBox="1"/>
          <p:nvPr/>
        </p:nvSpPr>
        <p:spPr>
          <a:xfrm>
            <a:off x="240190" y="1563515"/>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Prestad atención a cómo interactúan con la tecnología y a la forma en la que lo hacen.</a:t>
            </a:r>
          </a:p>
        </p:txBody>
      </p:sp>
      <p:sp>
        <p:nvSpPr>
          <p:cNvPr id="17" name="CuadroTexto 16">
            <a:extLst>
              <a:ext uri="{FF2B5EF4-FFF2-40B4-BE49-F238E27FC236}">
                <a16:creationId xmlns:a16="http://schemas.microsoft.com/office/drawing/2014/main" id="{D7FE6491-AB7D-4456-88D4-461955E32563}"/>
              </a:ext>
            </a:extLst>
          </p:cNvPr>
          <p:cNvSpPr txBox="1"/>
          <p:nvPr/>
        </p:nvSpPr>
        <p:spPr>
          <a:xfrm>
            <a:off x="240190" y="2076356"/>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Haced que os vean como a alguien que les puede ayudar, acompañadles en sus dudas.</a:t>
            </a:r>
          </a:p>
        </p:txBody>
      </p:sp>
      <p:sp>
        <p:nvSpPr>
          <p:cNvPr id="18" name="CuadroTexto 17">
            <a:extLst>
              <a:ext uri="{FF2B5EF4-FFF2-40B4-BE49-F238E27FC236}">
                <a16:creationId xmlns:a16="http://schemas.microsoft.com/office/drawing/2014/main" id="{BC620063-4F76-4A1A-AA48-459F9442F291}"/>
              </a:ext>
            </a:extLst>
          </p:cNvPr>
          <p:cNvSpPr txBox="1"/>
          <p:nvPr/>
        </p:nvSpPr>
        <p:spPr>
          <a:xfrm>
            <a:off x="240190" y="2589197"/>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Nunca perdáis el foco en que comprenda que la tecnología debe tener un uso responsable.</a:t>
            </a:r>
          </a:p>
        </p:txBody>
      </p:sp>
      <p:sp>
        <p:nvSpPr>
          <p:cNvPr id="19" name="CuadroTexto 18">
            <a:extLst>
              <a:ext uri="{FF2B5EF4-FFF2-40B4-BE49-F238E27FC236}">
                <a16:creationId xmlns:a16="http://schemas.microsoft.com/office/drawing/2014/main" id="{0C9B1979-A85E-4E89-8867-4665DCD9D77A}"/>
              </a:ext>
            </a:extLst>
          </p:cNvPr>
          <p:cNvSpPr txBox="1"/>
          <p:nvPr/>
        </p:nvSpPr>
        <p:spPr>
          <a:xfrm>
            <a:off x="240190" y="3102037"/>
            <a:ext cx="8640000" cy="300210"/>
          </a:xfrm>
          <a:prstGeom prst="rect">
            <a:avLst/>
          </a:prstGeom>
          <a:noFill/>
        </p:spPr>
        <p:txBody>
          <a:bodyPr wrap="square">
            <a:spAutoFit/>
          </a:bodyPr>
          <a:lstStyle/>
          <a:p>
            <a:pPr marL="214313" indent="-214313">
              <a:buFont typeface="Arial" panose="020B0604020202020204" pitchFamily="34" charset="0"/>
              <a:buChar char="•"/>
            </a:pPr>
            <a:r>
              <a:rPr lang="es-ES" sz="1351" dirty="0">
                <a:latin typeface="Lato" panose="020F0502020204030203" pitchFamily="34" charset="0"/>
                <a:ea typeface="Lato" panose="020F0502020204030203" pitchFamily="34" charset="0"/>
                <a:cs typeface="Lato" panose="020F0502020204030203" pitchFamily="34" charset="0"/>
              </a:rPr>
              <a:t>No demonicéis situaciones, tratad de conseguir crear un clima de confianza y respeto mutuo. </a:t>
            </a:r>
          </a:p>
        </p:txBody>
      </p:sp>
      <p:pic>
        <p:nvPicPr>
          <p:cNvPr id="14" name="Imagen 13">
            <a:extLst>
              <a:ext uri="{FF2B5EF4-FFF2-40B4-BE49-F238E27FC236}">
                <a16:creationId xmlns:a16="http://schemas.microsoft.com/office/drawing/2014/main" id="{CB2F8558-572A-4EDB-9010-6E7E5E65AF5D}"/>
              </a:ext>
            </a:extLst>
          </p:cNvPr>
          <p:cNvPicPr>
            <a:picLocks noChangeAspect="1"/>
          </p:cNvPicPr>
          <p:nvPr/>
        </p:nvPicPr>
        <p:blipFill>
          <a:blip r:embed="rId5"/>
          <a:srcRect/>
          <a:stretch/>
        </p:blipFill>
        <p:spPr>
          <a:xfrm>
            <a:off x="7537792" y="168754"/>
            <a:ext cx="1427116" cy="247860"/>
          </a:xfrm>
          <a:prstGeom prst="rect">
            <a:avLst/>
          </a:prstGeom>
        </p:spPr>
      </p:pic>
    </p:spTree>
    <p:extLst>
      <p:ext uri="{BB962C8B-B14F-4D97-AF65-F5344CB8AC3E}">
        <p14:creationId xmlns:p14="http://schemas.microsoft.com/office/powerpoint/2010/main" val="370049987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Identidad digital</a:t>
            </a:r>
            <a:endParaRPr lang="es-ES" sz="3001" dirty="0"/>
          </a:p>
        </p:txBody>
      </p:sp>
      <p:sp>
        <p:nvSpPr>
          <p:cNvPr id="21" name="CuadroTexto 20">
            <a:extLst>
              <a:ext uri="{FF2B5EF4-FFF2-40B4-BE49-F238E27FC236}">
                <a16:creationId xmlns:a16="http://schemas.microsoft.com/office/drawing/2014/main" id="{23992D2B-3C30-4F83-B013-E360BAAC2BB1}"/>
              </a:ext>
            </a:extLst>
          </p:cNvPr>
          <p:cNvSpPr txBox="1"/>
          <p:nvPr/>
        </p:nvSpPr>
        <p:spPr>
          <a:xfrm>
            <a:off x="252000" y="787986"/>
            <a:ext cx="8640000" cy="553998"/>
          </a:xfrm>
          <a:prstGeom prst="rect">
            <a:avLst/>
          </a:prstGeom>
          <a:noFill/>
        </p:spPr>
        <p:txBody>
          <a:bodyPr wrap="square">
            <a:spAutoFit/>
          </a:bodyPr>
          <a:lstStyle/>
          <a:p>
            <a:r>
              <a:rPr lang="es-ES" sz="1500" b="1" dirty="0">
                <a:latin typeface="Lato" panose="020F0502020204030203" pitchFamily="34" charset="0"/>
                <a:ea typeface="Lato" panose="020F0502020204030203" pitchFamily="34" charset="0"/>
                <a:cs typeface="Lato" panose="020F0502020204030203" pitchFamily="34" charset="0"/>
              </a:rPr>
              <a:t>Seguramente estemos acostumbrados a ver marcas que, instantáneamente asociamos con el producto o productos que representan:</a:t>
            </a:r>
            <a:endParaRPr lang="es-ES" sz="1500" dirty="0">
              <a:latin typeface="Lato" panose="020F0502020204030203" pitchFamily="34" charset="0"/>
              <a:ea typeface="Lato" panose="020F0502020204030203" pitchFamily="34" charset="0"/>
              <a:cs typeface="Lato" panose="020F0502020204030203" pitchFamily="34" charset="0"/>
            </a:endParaRPr>
          </a:p>
        </p:txBody>
      </p:sp>
      <p:pic>
        <p:nvPicPr>
          <p:cNvPr id="11" name="Imagen 10" descr="Imagen que contiene texto&#10;&#10;Descripción generada automáticamente">
            <a:extLst>
              <a:ext uri="{FF2B5EF4-FFF2-40B4-BE49-F238E27FC236}">
                <a16:creationId xmlns:a16="http://schemas.microsoft.com/office/drawing/2014/main" id="{5E09A4AD-320A-409A-B115-0CD2E14F27A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4" name="Imagen 13" descr="Imagen que contiene plato, dibujo&#10;&#10;Descripción generada automáticamente">
            <a:extLst>
              <a:ext uri="{FF2B5EF4-FFF2-40B4-BE49-F238E27FC236}">
                <a16:creationId xmlns:a16="http://schemas.microsoft.com/office/drawing/2014/main" id="{AD1754AF-CED1-4CD9-B16B-CE61FCFAA9B8}"/>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5" name="Imagen 14" descr="Logotipo, nombre de la empresa&#10;&#10;Descripción generada automáticamente">
            <a:extLst>
              <a:ext uri="{FF2B5EF4-FFF2-40B4-BE49-F238E27FC236}">
                <a16:creationId xmlns:a16="http://schemas.microsoft.com/office/drawing/2014/main" id="{65105339-3C68-4AB7-B0FE-F966A702955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5" name="Imagen 4">
            <a:extLst>
              <a:ext uri="{FF2B5EF4-FFF2-40B4-BE49-F238E27FC236}">
                <a16:creationId xmlns:a16="http://schemas.microsoft.com/office/drawing/2014/main" id="{F9486A5E-A3AB-4F14-BD09-4DE9974D14F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730828" y="1443545"/>
            <a:ext cx="5479096" cy="3380110"/>
          </a:xfrm>
          <a:prstGeom prst="rect">
            <a:avLst/>
          </a:prstGeom>
        </p:spPr>
      </p:pic>
      <p:pic>
        <p:nvPicPr>
          <p:cNvPr id="9" name="Imagen 8">
            <a:extLst>
              <a:ext uri="{FF2B5EF4-FFF2-40B4-BE49-F238E27FC236}">
                <a16:creationId xmlns:a16="http://schemas.microsoft.com/office/drawing/2014/main" id="{B71396AF-59BA-421E-8AB1-003502728441}"/>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216698722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Mediación parental</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AF34FAA9-391C-455D-B06F-921005DAF6D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D68DA8CC-5170-4178-BF52-20ACD5C12F0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4AD90CBD-4D17-45FD-88F9-467A9573B1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4" name="Marcador de contenido 5">
            <a:extLst>
              <a:ext uri="{FF2B5EF4-FFF2-40B4-BE49-F238E27FC236}">
                <a16:creationId xmlns:a16="http://schemas.microsoft.com/office/drawing/2014/main" id="{67896C33-4E70-463B-9C29-5092DF20B6C1}"/>
              </a:ext>
            </a:extLst>
          </p:cNvPr>
          <p:cNvPicPr>
            <a:picLocks noGrp="1" noChangeAspect="1"/>
          </p:cNvPicPr>
          <p:nvPr/>
        </p:nvPicPr>
        <p:blipFill rotWithShape="1">
          <a:blip r:embed="rId5" cstate="print"/>
          <a:srcRect r="73909"/>
          <a:stretch/>
        </p:blipFill>
        <p:spPr>
          <a:xfrm>
            <a:off x="1566981" y="859262"/>
            <a:ext cx="1568105" cy="3941410"/>
          </a:xfrm>
          <a:prstGeom prst="rect">
            <a:avLst/>
          </a:prstGeom>
          <a:ln>
            <a:noFill/>
          </a:ln>
          <a:effectLst>
            <a:softEdge rad="112500"/>
          </a:effectLst>
        </p:spPr>
      </p:pic>
      <p:pic>
        <p:nvPicPr>
          <p:cNvPr id="20" name="Marcador de contenido 5">
            <a:extLst>
              <a:ext uri="{FF2B5EF4-FFF2-40B4-BE49-F238E27FC236}">
                <a16:creationId xmlns:a16="http://schemas.microsoft.com/office/drawing/2014/main" id="{E7ADC08B-9B1D-4B84-A975-84056C3EAF9A}"/>
              </a:ext>
            </a:extLst>
          </p:cNvPr>
          <p:cNvPicPr>
            <a:picLocks noGrp="1" noChangeAspect="1"/>
          </p:cNvPicPr>
          <p:nvPr/>
        </p:nvPicPr>
        <p:blipFill rotWithShape="1">
          <a:blip r:embed="rId5" cstate="print"/>
          <a:srcRect l="24136" r="50000"/>
          <a:stretch/>
        </p:blipFill>
        <p:spPr>
          <a:xfrm>
            <a:off x="3017519" y="859262"/>
            <a:ext cx="1554481" cy="3941410"/>
          </a:xfrm>
          <a:prstGeom prst="rect">
            <a:avLst/>
          </a:prstGeom>
          <a:ln>
            <a:noFill/>
          </a:ln>
          <a:effectLst>
            <a:softEdge rad="112500"/>
          </a:effectLst>
        </p:spPr>
      </p:pic>
      <p:pic>
        <p:nvPicPr>
          <p:cNvPr id="21" name="Marcador de contenido 5">
            <a:extLst>
              <a:ext uri="{FF2B5EF4-FFF2-40B4-BE49-F238E27FC236}">
                <a16:creationId xmlns:a16="http://schemas.microsoft.com/office/drawing/2014/main" id="{68160D3E-695B-42B2-AD80-6C72BE32BA2E}"/>
              </a:ext>
            </a:extLst>
          </p:cNvPr>
          <p:cNvPicPr>
            <a:picLocks noGrp="1" noChangeAspect="1"/>
          </p:cNvPicPr>
          <p:nvPr/>
        </p:nvPicPr>
        <p:blipFill rotWithShape="1">
          <a:blip r:embed="rId5" cstate="print"/>
          <a:srcRect l="48261" r="26091"/>
          <a:stretch/>
        </p:blipFill>
        <p:spPr>
          <a:xfrm>
            <a:off x="4467497" y="859262"/>
            <a:ext cx="1541419" cy="3941410"/>
          </a:xfrm>
          <a:prstGeom prst="rect">
            <a:avLst/>
          </a:prstGeom>
          <a:ln>
            <a:noFill/>
          </a:ln>
          <a:effectLst>
            <a:softEdge rad="112500"/>
          </a:effectLst>
        </p:spPr>
      </p:pic>
      <p:pic>
        <p:nvPicPr>
          <p:cNvPr id="22" name="Marcador de contenido 5">
            <a:extLst>
              <a:ext uri="{FF2B5EF4-FFF2-40B4-BE49-F238E27FC236}">
                <a16:creationId xmlns:a16="http://schemas.microsoft.com/office/drawing/2014/main" id="{4879D99A-EB42-45A6-AAAB-A45223F7DF28}"/>
              </a:ext>
            </a:extLst>
          </p:cNvPr>
          <p:cNvPicPr>
            <a:picLocks noGrp="1" noChangeAspect="1"/>
          </p:cNvPicPr>
          <p:nvPr/>
        </p:nvPicPr>
        <p:blipFill rotWithShape="1">
          <a:blip r:embed="rId5" cstate="print"/>
          <a:srcRect l="72170"/>
          <a:stretch/>
        </p:blipFill>
        <p:spPr>
          <a:xfrm>
            <a:off x="5904411" y="859262"/>
            <a:ext cx="1672608" cy="3941410"/>
          </a:xfrm>
          <a:prstGeom prst="rect">
            <a:avLst/>
          </a:prstGeom>
          <a:ln>
            <a:noFill/>
          </a:ln>
          <a:effectLst>
            <a:softEdge rad="112500"/>
          </a:effectLst>
        </p:spPr>
      </p:pic>
      <p:pic>
        <p:nvPicPr>
          <p:cNvPr id="15" name="Imagen 14">
            <a:extLst>
              <a:ext uri="{FF2B5EF4-FFF2-40B4-BE49-F238E27FC236}">
                <a16:creationId xmlns:a16="http://schemas.microsoft.com/office/drawing/2014/main" id="{F80671C6-447F-4D03-A6C0-2805FEED6170}"/>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326747591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Mediación parental - Contratos de uso</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AF34FAA9-391C-455D-B06F-921005DAF6D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D68DA8CC-5170-4178-BF52-20ACD5C12F0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4AD90CBD-4D17-45FD-88F9-467A9573B1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sp>
        <p:nvSpPr>
          <p:cNvPr id="15" name="CuadroTexto 14">
            <a:extLst>
              <a:ext uri="{FF2B5EF4-FFF2-40B4-BE49-F238E27FC236}">
                <a16:creationId xmlns:a16="http://schemas.microsoft.com/office/drawing/2014/main" id="{90B2A970-E454-4E64-A75E-4EE4D2D4FC90}"/>
              </a:ext>
            </a:extLst>
          </p:cNvPr>
          <p:cNvSpPr txBox="1"/>
          <p:nvPr/>
        </p:nvSpPr>
        <p:spPr>
          <a:xfrm>
            <a:off x="252000" y="787986"/>
            <a:ext cx="8640000" cy="784830"/>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Establecer contratos de uso de tecnología puede ser una opción muy interesante para cuando nuestros pequeños comienzan a hacer un uso no ocasional. Les hace sentir mayores y les aporta información detallada sobre sus derechos y obligaciones.</a:t>
            </a:r>
          </a:p>
        </p:txBody>
      </p:sp>
      <p:pic>
        <p:nvPicPr>
          <p:cNvPr id="3" name="Imagen 2">
            <a:extLst>
              <a:ext uri="{FF2B5EF4-FFF2-40B4-BE49-F238E27FC236}">
                <a16:creationId xmlns:a16="http://schemas.microsoft.com/office/drawing/2014/main" id="{B377BCA0-8E8E-4B21-8588-5514BB499B41}"/>
              </a:ext>
            </a:extLst>
          </p:cNvPr>
          <p:cNvPicPr>
            <a:picLocks noChangeAspect="1"/>
          </p:cNvPicPr>
          <p:nvPr/>
        </p:nvPicPr>
        <p:blipFill>
          <a:blip r:embed="rId5"/>
          <a:stretch>
            <a:fillRect/>
          </a:stretch>
        </p:blipFill>
        <p:spPr>
          <a:xfrm>
            <a:off x="873102" y="1667944"/>
            <a:ext cx="3401386" cy="3168000"/>
          </a:xfrm>
          <a:prstGeom prst="rect">
            <a:avLst/>
          </a:prstGeom>
          <a:ln>
            <a:noFill/>
          </a:ln>
          <a:effectLst>
            <a:outerShdw blurRad="190500" algn="tl" rotWithShape="0">
              <a:srgbClr val="000000">
                <a:alpha val="70000"/>
              </a:srgbClr>
            </a:outerShdw>
          </a:effectLst>
        </p:spPr>
      </p:pic>
      <p:pic>
        <p:nvPicPr>
          <p:cNvPr id="5" name="Imagen 4">
            <a:extLst>
              <a:ext uri="{FF2B5EF4-FFF2-40B4-BE49-F238E27FC236}">
                <a16:creationId xmlns:a16="http://schemas.microsoft.com/office/drawing/2014/main" id="{E2433A62-233D-49FC-B6BD-E648AA9920CA}"/>
              </a:ext>
            </a:extLst>
          </p:cNvPr>
          <p:cNvPicPr>
            <a:picLocks noChangeAspect="1"/>
          </p:cNvPicPr>
          <p:nvPr/>
        </p:nvPicPr>
        <p:blipFill>
          <a:blip r:embed="rId6"/>
          <a:stretch>
            <a:fillRect/>
          </a:stretch>
        </p:blipFill>
        <p:spPr>
          <a:xfrm>
            <a:off x="4791366" y="1666311"/>
            <a:ext cx="3479532" cy="3168000"/>
          </a:xfrm>
          <a:prstGeom prst="rect">
            <a:avLst/>
          </a:prstGeom>
          <a:ln>
            <a:noFill/>
          </a:ln>
          <a:effectLst>
            <a:outerShdw blurRad="190500" algn="tl" rotWithShape="0">
              <a:srgbClr val="000000">
                <a:alpha val="70000"/>
              </a:srgbClr>
            </a:outerShdw>
          </a:effectLst>
        </p:spPr>
      </p:pic>
      <p:pic>
        <p:nvPicPr>
          <p:cNvPr id="14" name="Imagen 13">
            <a:extLst>
              <a:ext uri="{FF2B5EF4-FFF2-40B4-BE49-F238E27FC236}">
                <a16:creationId xmlns:a16="http://schemas.microsoft.com/office/drawing/2014/main" id="{58D13F33-09C6-4CC8-977A-42EEE8D18501}"/>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410364015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Mediación parental - Contratos de uso</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AF34FAA9-391C-455D-B06F-921005DAF6D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D68DA8CC-5170-4178-BF52-20ACD5C12F09}"/>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4AD90CBD-4D17-45FD-88F9-467A9573B19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sp>
        <p:nvSpPr>
          <p:cNvPr id="15" name="CuadroTexto 14">
            <a:extLst>
              <a:ext uri="{FF2B5EF4-FFF2-40B4-BE49-F238E27FC236}">
                <a16:creationId xmlns:a16="http://schemas.microsoft.com/office/drawing/2014/main" id="{90B2A970-E454-4E64-A75E-4EE4D2D4FC90}"/>
              </a:ext>
            </a:extLst>
          </p:cNvPr>
          <p:cNvSpPr txBox="1"/>
          <p:nvPr/>
        </p:nvSpPr>
        <p:spPr>
          <a:xfrm>
            <a:off x="252000" y="787986"/>
            <a:ext cx="8640000" cy="784830"/>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Establecer contratos de uso de tecnología puede ser una opción muy interesante para cuando nuestros pequeños comienzan a hacer un uso no ocasional. Les hace sentir mayores y les aporta información detallada sobre sus derechos y obligaciones.</a:t>
            </a:r>
          </a:p>
        </p:txBody>
      </p:sp>
      <p:pic>
        <p:nvPicPr>
          <p:cNvPr id="3" name="Imagen 2">
            <a:extLst>
              <a:ext uri="{FF2B5EF4-FFF2-40B4-BE49-F238E27FC236}">
                <a16:creationId xmlns:a16="http://schemas.microsoft.com/office/drawing/2014/main" id="{B377BCA0-8E8E-4B21-8588-5514BB499B41}"/>
              </a:ext>
            </a:extLst>
          </p:cNvPr>
          <p:cNvPicPr>
            <a:picLocks noChangeAspect="1"/>
          </p:cNvPicPr>
          <p:nvPr/>
        </p:nvPicPr>
        <p:blipFill>
          <a:blip r:embed="rId5"/>
          <a:srcRect/>
          <a:stretch/>
        </p:blipFill>
        <p:spPr>
          <a:xfrm>
            <a:off x="879335" y="1667944"/>
            <a:ext cx="3388920" cy="3168000"/>
          </a:xfrm>
          <a:prstGeom prst="rect">
            <a:avLst/>
          </a:prstGeom>
          <a:ln>
            <a:noFill/>
          </a:ln>
          <a:effectLst>
            <a:outerShdw blurRad="190500" algn="tl" rotWithShape="0">
              <a:srgbClr val="000000">
                <a:alpha val="70000"/>
              </a:srgbClr>
            </a:outerShdw>
          </a:effectLst>
        </p:spPr>
      </p:pic>
      <p:pic>
        <p:nvPicPr>
          <p:cNvPr id="5" name="Imagen 4">
            <a:extLst>
              <a:ext uri="{FF2B5EF4-FFF2-40B4-BE49-F238E27FC236}">
                <a16:creationId xmlns:a16="http://schemas.microsoft.com/office/drawing/2014/main" id="{E2433A62-233D-49FC-B6BD-E648AA9920CA}"/>
              </a:ext>
            </a:extLst>
          </p:cNvPr>
          <p:cNvPicPr>
            <a:picLocks noChangeAspect="1"/>
          </p:cNvPicPr>
          <p:nvPr/>
        </p:nvPicPr>
        <p:blipFill>
          <a:blip r:embed="rId6"/>
          <a:srcRect/>
          <a:stretch/>
        </p:blipFill>
        <p:spPr>
          <a:xfrm>
            <a:off x="4791366" y="1667944"/>
            <a:ext cx="3581219" cy="3168000"/>
          </a:xfrm>
          <a:prstGeom prst="rect">
            <a:avLst/>
          </a:prstGeom>
          <a:ln>
            <a:noFill/>
          </a:ln>
          <a:effectLst>
            <a:outerShdw blurRad="190500" algn="tl" rotWithShape="0">
              <a:srgbClr val="000000">
                <a:alpha val="70000"/>
              </a:srgbClr>
            </a:outerShdw>
          </a:effectLst>
        </p:spPr>
      </p:pic>
      <p:pic>
        <p:nvPicPr>
          <p:cNvPr id="14" name="Imagen 13">
            <a:extLst>
              <a:ext uri="{FF2B5EF4-FFF2-40B4-BE49-F238E27FC236}">
                <a16:creationId xmlns:a16="http://schemas.microsoft.com/office/drawing/2014/main" id="{190C53D0-67CE-41D4-B689-E97954D07847}"/>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340729299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2" name="Marcador de posición de imagen 6" descr="Imagen que contiene persona, niña, niño, pequeño&#10;&#10;Descripción generada automáticamente">
            <a:extLst>
              <a:ext uri="{FF2B5EF4-FFF2-40B4-BE49-F238E27FC236}">
                <a16:creationId xmlns:a16="http://schemas.microsoft.com/office/drawing/2014/main" id="{DA5D12AF-84F7-481A-97BB-E99885007F24}"/>
              </a:ext>
            </a:extLst>
          </p:cNvPr>
          <p:cNvPicPr>
            <a:picLocks noChangeAspect="1"/>
          </p:cNvPicPr>
          <p:nvPr/>
        </p:nvPicPr>
        <p:blipFill>
          <a:blip r:embed="rId2" cstate="email">
            <a:extLst>
              <a:ext uri="{28A0092B-C50C-407E-A947-70E740481C1C}">
                <a14:useLocalDpi xmlns:a14="http://schemas.microsoft.com/office/drawing/2010/main" val="0"/>
              </a:ext>
            </a:extLst>
          </a:blip>
          <a:srcRect l="22601" r="22601"/>
          <a:stretch>
            <a:fillRect/>
          </a:stretch>
        </p:blipFill>
        <p:spPr>
          <a:xfrm>
            <a:off x="4935106" y="41465"/>
            <a:ext cx="4159382" cy="50605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p:spPr>
      </p:pic>
      <p:sp>
        <p:nvSpPr>
          <p:cNvPr id="23" name="Rectángulo 22">
            <a:extLst>
              <a:ext uri="{FF2B5EF4-FFF2-40B4-BE49-F238E27FC236}">
                <a16:creationId xmlns:a16="http://schemas.microsoft.com/office/drawing/2014/main" id="{1DBAF42A-A546-47D4-BEED-7B5DDC23A92B}"/>
              </a:ext>
            </a:extLst>
          </p:cNvPr>
          <p:cNvSpPr/>
          <p:nvPr/>
        </p:nvSpPr>
        <p:spPr>
          <a:xfrm>
            <a:off x="8460733" y="4622232"/>
            <a:ext cx="663611" cy="5070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595"/>
          </a:p>
        </p:txBody>
      </p:sp>
      <p:sp>
        <p:nvSpPr>
          <p:cNvPr id="24" name="TextBox 1">
            <a:extLst>
              <a:ext uri="{FF2B5EF4-FFF2-40B4-BE49-F238E27FC236}">
                <a16:creationId xmlns:a16="http://schemas.microsoft.com/office/drawing/2014/main" id="{71AE7265-2A8E-4E4F-BF3C-59D730987A45}"/>
              </a:ext>
            </a:extLst>
          </p:cNvPr>
          <p:cNvSpPr txBox="1"/>
          <p:nvPr/>
        </p:nvSpPr>
        <p:spPr>
          <a:xfrm>
            <a:off x="1393771" y="2306293"/>
            <a:ext cx="2480166" cy="553998"/>
          </a:xfrm>
          <a:prstGeom prst="rect">
            <a:avLst/>
          </a:prstGeom>
          <a:noFill/>
        </p:spPr>
        <p:txBody>
          <a:bodyPr wrap="none" rtlCol="0">
            <a:spAutoFit/>
          </a:bodyPr>
          <a:lstStyle/>
          <a:p>
            <a:pPr algn="ctr" defTabSz="685934">
              <a:defRPr/>
            </a:pPr>
            <a:r>
              <a:rPr lang="es-ES" sz="3000" b="1" dirty="0">
                <a:solidFill>
                  <a:srgbClr val="445469"/>
                </a:solidFill>
                <a:latin typeface="Lato Black" charset="0"/>
                <a:ea typeface="Lato Black" charset="0"/>
                <a:cs typeface="Lato Black" charset="0"/>
              </a:rPr>
              <a:t>Conclusiones</a:t>
            </a:r>
          </a:p>
        </p:txBody>
      </p:sp>
    </p:spTree>
    <p:extLst>
      <p:ext uri="{BB962C8B-B14F-4D97-AF65-F5344CB8AC3E}">
        <p14:creationId xmlns:p14="http://schemas.microsoft.com/office/powerpoint/2010/main" val="285746487"/>
      </p:ext>
    </p:extLst>
  </p:cSld>
  <p:clrMapOvr>
    <a:masterClrMapping/>
  </p:clrMapOvr>
  <p:transition spd="slow" advClick="0">
    <p:push dir="u"/>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Consejos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6"/>
            <a:ext cx="8640000" cy="1477328"/>
          </a:xfrm>
          <a:prstGeom prst="rect">
            <a:avLst/>
          </a:prstGeom>
          <a:noFill/>
        </p:spPr>
        <p:txBody>
          <a:bodyPr wrap="square">
            <a:spAutoFit/>
          </a:bodyPr>
          <a:lstStyle/>
          <a:p>
            <a:r>
              <a:rPr lang="es-ES" sz="1500" dirty="0">
                <a:latin typeface="Lato" panose="020F0502020204030203" pitchFamily="34" charset="0"/>
                <a:ea typeface="Lato" panose="020F0502020204030203" pitchFamily="34" charset="0"/>
                <a:cs typeface="Lato" panose="020F0502020204030203" pitchFamily="34" charset="0"/>
              </a:rPr>
              <a:t>Vivimos en un mundo tecnológico, no podemos mirar para otro lado y esperar que nuestros hijos no tengan que ser parte del mismo.</a:t>
            </a:r>
          </a:p>
          <a:p>
            <a:endParaRPr lang="es-ES" sz="1500" dirty="0">
              <a:latin typeface="Lato" panose="020F0502020204030203" pitchFamily="34" charset="0"/>
              <a:ea typeface="Lato" panose="020F0502020204030203" pitchFamily="34" charset="0"/>
              <a:cs typeface="Lato" panose="020F0502020204030203" pitchFamily="34" charset="0"/>
            </a:endParaRPr>
          </a:p>
          <a:p>
            <a:r>
              <a:rPr lang="es-ES" sz="1500" dirty="0">
                <a:latin typeface="Lato" panose="020F0502020204030203" pitchFamily="34" charset="0"/>
                <a:ea typeface="Lato" panose="020F0502020204030203" pitchFamily="34" charset="0"/>
                <a:cs typeface="Lato" panose="020F0502020204030203" pitchFamily="34" charset="0"/>
              </a:rPr>
              <a:t>Nuestra labor como padres es ayudarles para que aprendan a usar la tecnología haciéndoles saber que tiene también su cara oscura, como muchas otras cosas a las que tendrán que enfrentarse en la vida.</a:t>
            </a:r>
          </a:p>
        </p:txBody>
      </p:sp>
      <p:pic>
        <p:nvPicPr>
          <p:cNvPr id="7" name="Imagen 6" descr="Imagen que contiene texto&#10;&#10;Descripción generada automáticamente">
            <a:extLst>
              <a:ext uri="{FF2B5EF4-FFF2-40B4-BE49-F238E27FC236}">
                <a16:creationId xmlns:a16="http://schemas.microsoft.com/office/drawing/2014/main" id="{E6DB734A-44BB-4360-8114-211402DD668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8" name="Imagen 7" descr="Imagen que contiene plato, dibujo&#10;&#10;Descripción generada automáticamente">
            <a:extLst>
              <a:ext uri="{FF2B5EF4-FFF2-40B4-BE49-F238E27FC236}">
                <a16:creationId xmlns:a16="http://schemas.microsoft.com/office/drawing/2014/main" id="{E5C978B7-9C15-4CC2-9B17-48A2B650974B}"/>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9" name="Imagen 8" descr="Logotipo, nombre de la empresa&#10;&#10;Descripción generada automáticamente">
            <a:extLst>
              <a:ext uri="{FF2B5EF4-FFF2-40B4-BE49-F238E27FC236}">
                <a16:creationId xmlns:a16="http://schemas.microsoft.com/office/drawing/2014/main" id="{310563CD-1477-4695-826B-FA5398628EB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6" name="Imagen 5" descr="Imagen que contiene interior, persona, pequeño, parado&#10;&#10;Descripción generada automáticamente">
            <a:extLst>
              <a:ext uri="{FF2B5EF4-FFF2-40B4-BE49-F238E27FC236}">
                <a16:creationId xmlns:a16="http://schemas.microsoft.com/office/drawing/2014/main" id="{7E0CC1EA-CB88-4277-BE4D-A315A6E98E0A}"/>
              </a:ext>
            </a:extLst>
          </p:cNvPr>
          <p:cNvPicPr>
            <a:picLocks noChangeAspect="1"/>
          </p:cNvPicPr>
          <p:nvPr/>
        </p:nvPicPr>
        <p:blipFill>
          <a:blip r:embed="rId5"/>
          <a:stretch>
            <a:fillRect/>
          </a:stretch>
        </p:blipFill>
        <p:spPr>
          <a:xfrm>
            <a:off x="2582092" y="2265313"/>
            <a:ext cx="3979816" cy="2651091"/>
          </a:xfrm>
          <a:prstGeom prst="ellipse">
            <a:avLst/>
          </a:prstGeom>
          <a:ln>
            <a:noFill/>
          </a:ln>
          <a:effectLst>
            <a:softEdge rad="112500"/>
          </a:effectLst>
        </p:spPr>
      </p:pic>
    </p:spTree>
    <p:extLst>
      <p:ext uri="{BB962C8B-B14F-4D97-AF65-F5344CB8AC3E}">
        <p14:creationId xmlns:p14="http://schemas.microsoft.com/office/powerpoint/2010/main" val="398078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2" name="Marcador de posición de imagen 6" descr="Imagen que contiene persona, niña, niño, pequeño&#10;&#10;Descripción generada automáticamente">
            <a:extLst>
              <a:ext uri="{FF2B5EF4-FFF2-40B4-BE49-F238E27FC236}">
                <a16:creationId xmlns:a16="http://schemas.microsoft.com/office/drawing/2014/main" id="{DA5D12AF-84F7-481A-97BB-E99885007F24}"/>
              </a:ext>
            </a:extLst>
          </p:cNvPr>
          <p:cNvPicPr>
            <a:picLocks noChangeAspect="1"/>
          </p:cNvPicPr>
          <p:nvPr/>
        </p:nvPicPr>
        <p:blipFill>
          <a:blip r:embed="rId2" cstate="email">
            <a:extLst>
              <a:ext uri="{28A0092B-C50C-407E-A947-70E740481C1C}">
                <a14:useLocalDpi xmlns:a14="http://schemas.microsoft.com/office/drawing/2010/main" val="0"/>
              </a:ext>
            </a:extLst>
          </a:blip>
          <a:srcRect l="22601" r="22601"/>
          <a:stretch>
            <a:fillRect/>
          </a:stretch>
        </p:blipFill>
        <p:spPr>
          <a:xfrm>
            <a:off x="4935106" y="41465"/>
            <a:ext cx="4159382" cy="50605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p:spPr>
      </p:pic>
      <p:sp>
        <p:nvSpPr>
          <p:cNvPr id="23" name="Rectángulo 22">
            <a:extLst>
              <a:ext uri="{FF2B5EF4-FFF2-40B4-BE49-F238E27FC236}">
                <a16:creationId xmlns:a16="http://schemas.microsoft.com/office/drawing/2014/main" id="{1DBAF42A-A546-47D4-BEED-7B5DDC23A92B}"/>
              </a:ext>
            </a:extLst>
          </p:cNvPr>
          <p:cNvSpPr/>
          <p:nvPr/>
        </p:nvSpPr>
        <p:spPr>
          <a:xfrm>
            <a:off x="8460733" y="4622232"/>
            <a:ext cx="663611" cy="5070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595"/>
          </a:p>
        </p:txBody>
      </p:sp>
      <p:sp>
        <p:nvSpPr>
          <p:cNvPr id="24" name="TextBox 1">
            <a:extLst>
              <a:ext uri="{FF2B5EF4-FFF2-40B4-BE49-F238E27FC236}">
                <a16:creationId xmlns:a16="http://schemas.microsoft.com/office/drawing/2014/main" id="{71AE7265-2A8E-4E4F-BF3C-59D730987A45}"/>
              </a:ext>
            </a:extLst>
          </p:cNvPr>
          <p:cNvSpPr txBox="1"/>
          <p:nvPr/>
        </p:nvSpPr>
        <p:spPr>
          <a:xfrm>
            <a:off x="985811" y="2306293"/>
            <a:ext cx="3296095" cy="553998"/>
          </a:xfrm>
          <a:prstGeom prst="rect">
            <a:avLst/>
          </a:prstGeom>
          <a:noFill/>
        </p:spPr>
        <p:txBody>
          <a:bodyPr wrap="none" rtlCol="0">
            <a:spAutoFit/>
          </a:bodyPr>
          <a:lstStyle/>
          <a:p>
            <a:pPr algn="ctr" defTabSz="685934">
              <a:defRPr/>
            </a:pPr>
            <a:r>
              <a:rPr lang="es-ES" sz="3000" b="1" dirty="0">
                <a:solidFill>
                  <a:srgbClr val="445469"/>
                </a:solidFill>
                <a:latin typeface="Lato Black" charset="0"/>
                <a:ea typeface="Lato Black" charset="0"/>
                <a:cs typeface="Lato Black" charset="0"/>
              </a:rPr>
              <a:t>Enlaces de interés</a:t>
            </a:r>
          </a:p>
        </p:txBody>
      </p:sp>
    </p:spTree>
    <p:extLst>
      <p:ext uri="{BB962C8B-B14F-4D97-AF65-F5344CB8AC3E}">
        <p14:creationId xmlns:p14="http://schemas.microsoft.com/office/powerpoint/2010/main" val="4026453580"/>
      </p:ext>
    </p:extLst>
  </p:cSld>
  <p:clrMapOvr>
    <a:masterClrMapping/>
  </p:clrMapOvr>
  <p:transition spd="slow" advClick="0">
    <p:push dir="u"/>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Denuncias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7"/>
            <a:ext cx="8640000" cy="553998"/>
          </a:xfrm>
          <a:prstGeom prst="rect">
            <a:avLst/>
          </a:prstGeom>
          <a:noFill/>
        </p:spPr>
        <p:txBody>
          <a:bodyPr wrap="square">
            <a:spAutoFit/>
          </a:bodyPr>
          <a:lstStyle/>
          <a:p>
            <a:pPr algn="just"/>
            <a:r>
              <a:rPr lang="es-ES" sz="1500" dirty="0">
                <a:latin typeface="Lato" panose="020F0502020204030203" pitchFamily="34" charset="0"/>
                <a:ea typeface="Lato" panose="020F0502020204030203" pitchFamily="34" charset="0"/>
                <a:cs typeface="Lato" panose="020F0502020204030203" pitchFamily="34" charset="0"/>
              </a:rPr>
              <a:t>Las Fuerzas y Cuerpos de Seguridad del Estado permiten denuncias por teléfono, página web, en comisarías, o incluso en hospitales mediante atestado:</a:t>
            </a:r>
          </a:p>
        </p:txBody>
      </p:sp>
      <p:pic>
        <p:nvPicPr>
          <p:cNvPr id="4" name="Imagen 3">
            <a:extLst>
              <a:ext uri="{FF2B5EF4-FFF2-40B4-BE49-F238E27FC236}">
                <a16:creationId xmlns:a16="http://schemas.microsoft.com/office/drawing/2014/main" id="{14D66783-C445-470A-89C1-AA4E72C570D6}"/>
              </a:ext>
            </a:extLst>
          </p:cNvPr>
          <p:cNvPicPr>
            <a:picLocks noChangeAspect="1"/>
          </p:cNvPicPr>
          <p:nvPr/>
        </p:nvPicPr>
        <p:blipFill>
          <a:blip r:embed="rId2"/>
          <a:srcRect/>
          <a:stretch/>
        </p:blipFill>
        <p:spPr>
          <a:xfrm>
            <a:off x="1478745" y="1443010"/>
            <a:ext cx="6186513" cy="3245654"/>
          </a:xfrm>
          <a:prstGeom prst="rect">
            <a:avLst/>
          </a:prstGeom>
          <a:effectLst>
            <a:outerShdw blurRad="50800" dist="38100" dir="2700000" algn="tl" rotWithShape="0">
              <a:prstClr val="black">
                <a:alpha val="40000"/>
              </a:prstClr>
            </a:outerShdw>
          </a:effectLst>
        </p:spPr>
      </p:pic>
      <p:pic>
        <p:nvPicPr>
          <p:cNvPr id="8" name="Imagen 7" descr="Imagen que contiene texto&#10;&#10;Descripción generada automáticamente">
            <a:extLst>
              <a:ext uri="{FF2B5EF4-FFF2-40B4-BE49-F238E27FC236}">
                <a16:creationId xmlns:a16="http://schemas.microsoft.com/office/drawing/2014/main" id="{B331E550-BE2A-4B5C-B5D3-3908EA5C9C1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9" name="Imagen 8" descr="Imagen que contiene plato, dibujo&#10;&#10;Descripción generada automáticamente">
            <a:extLst>
              <a:ext uri="{FF2B5EF4-FFF2-40B4-BE49-F238E27FC236}">
                <a16:creationId xmlns:a16="http://schemas.microsoft.com/office/drawing/2014/main" id="{00FE1816-E3E1-45A7-8457-04DCAFD69B24}"/>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0" name="Imagen 9" descr="Logotipo, nombre de la empresa&#10;&#10;Descripción generada automáticamente">
            <a:extLst>
              <a:ext uri="{FF2B5EF4-FFF2-40B4-BE49-F238E27FC236}">
                <a16:creationId xmlns:a16="http://schemas.microsoft.com/office/drawing/2014/main" id="{B656F342-9CC0-4A01-91B3-C3893E40F7E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spTree>
    <p:extLst>
      <p:ext uri="{BB962C8B-B14F-4D97-AF65-F5344CB8AC3E}">
        <p14:creationId xmlns:p14="http://schemas.microsoft.com/office/powerpoint/2010/main" val="31916780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Denuncias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7"/>
            <a:ext cx="8640000" cy="553998"/>
          </a:xfrm>
          <a:prstGeom prst="rect">
            <a:avLst/>
          </a:prstGeom>
          <a:noFill/>
        </p:spPr>
        <p:txBody>
          <a:bodyPr wrap="square">
            <a:spAutoFit/>
          </a:bodyPr>
          <a:lstStyle/>
          <a:p>
            <a:pPr algn="just"/>
            <a:r>
              <a:rPr lang="es-ES" sz="1500" dirty="0">
                <a:latin typeface="Lato" panose="020F0502020204030203" pitchFamily="34" charset="0"/>
                <a:ea typeface="Lato" panose="020F0502020204030203" pitchFamily="34" charset="0"/>
                <a:cs typeface="Lato" panose="020F0502020204030203" pitchFamily="34" charset="0"/>
              </a:rPr>
              <a:t>Las Fuerzas y Cuerpos de Seguridad del Estado permiten denuncias por teléfono, página web, en comisarías, o incluso en hospitales mediante atestado:</a:t>
            </a:r>
          </a:p>
        </p:txBody>
      </p:sp>
      <p:pic>
        <p:nvPicPr>
          <p:cNvPr id="4" name="Imagen 3">
            <a:extLst>
              <a:ext uri="{FF2B5EF4-FFF2-40B4-BE49-F238E27FC236}">
                <a16:creationId xmlns:a16="http://schemas.microsoft.com/office/drawing/2014/main" id="{14D66783-C445-470A-89C1-AA4E72C570D6}"/>
              </a:ext>
            </a:extLst>
          </p:cNvPr>
          <p:cNvPicPr>
            <a:picLocks noChangeAspect="1"/>
          </p:cNvPicPr>
          <p:nvPr/>
        </p:nvPicPr>
        <p:blipFill>
          <a:blip r:embed="rId2"/>
          <a:srcRect/>
          <a:stretch/>
        </p:blipFill>
        <p:spPr>
          <a:xfrm>
            <a:off x="1478745" y="1443009"/>
            <a:ext cx="6186513" cy="3245654"/>
          </a:xfrm>
          <a:prstGeom prst="rect">
            <a:avLst/>
          </a:prstGeom>
          <a:effectLst>
            <a:outerShdw blurRad="50800" dist="38100" dir="2700000" algn="tl" rotWithShape="0">
              <a:prstClr val="black">
                <a:alpha val="40000"/>
              </a:prstClr>
            </a:outerShdw>
          </a:effectLst>
        </p:spPr>
      </p:pic>
      <p:pic>
        <p:nvPicPr>
          <p:cNvPr id="8" name="Imagen 7" descr="Imagen que contiene texto&#10;&#10;Descripción generada automáticamente">
            <a:extLst>
              <a:ext uri="{FF2B5EF4-FFF2-40B4-BE49-F238E27FC236}">
                <a16:creationId xmlns:a16="http://schemas.microsoft.com/office/drawing/2014/main" id="{6BFB2DEB-937A-4F30-AD8F-1E4198FFEBC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9" name="Imagen 8" descr="Imagen que contiene plato, dibujo&#10;&#10;Descripción generada automáticamente">
            <a:extLst>
              <a:ext uri="{FF2B5EF4-FFF2-40B4-BE49-F238E27FC236}">
                <a16:creationId xmlns:a16="http://schemas.microsoft.com/office/drawing/2014/main" id="{816E73CB-3A80-4781-840B-76603C69B515}"/>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0" name="Imagen 9" descr="Logotipo, nombre de la empresa&#10;&#10;Descripción generada automáticamente">
            <a:extLst>
              <a:ext uri="{FF2B5EF4-FFF2-40B4-BE49-F238E27FC236}">
                <a16:creationId xmlns:a16="http://schemas.microsoft.com/office/drawing/2014/main" id="{6D8FF949-23C9-4610-B8DB-96BC7D59046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spTree>
    <p:extLst>
      <p:ext uri="{BB962C8B-B14F-4D97-AF65-F5344CB8AC3E}">
        <p14:creationId xmlns:p14="http://schemas.microsoft.com/office/powerpoint/2010/main" val="265437017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Más recursos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7"/>
            <a:ext cx="8640000" cy="553998"/>
          </a:xfrm>
          <a:prstGeom prst="rect">
            <a:avLst/>
          </a:prstGeom>
          <a:noFill/>
        </p:spPr>
        <p:txBody>
          <a:bodyPr wrap="square">
            <a:spAutoFit/>
          </a:bodyPr>
          <a:lstStyle/>
          <a:p>
            <a:pPr algn="just"/>
            <a:r>
              <a:rPr lang="es-ES" sz="1500" dirty="0">
                <a:latin typeface="Lato" panose="020F0502020204030203" pitchFamily="34" charset="0"/>
                <a:ea typeface="Lato" panose="020F0502020204030203" pitchFamily="34" charset="0"/>
                <a:cs typeface="Lato" panose="020F0502020204030203" pitchFamily="34" charset="0"/>
              </a:rPr>
              <a:t>La Oficina de Seguridad del Internauta (</a:t>
            </a:r>
            <a:r>
              <a:rPr lang="es-ES" sz="1500" dirty="0">
                <a:latin typeface="Lato" panose="020F0502020204030203" pitchFamily="34" charset="0"/>
                <a:ea typeface="Lato" panose="020F0502020204030203" pitchFamily="34" charset="0"/>
                <a:cs typeface="Lato" panose="020F0502020204030203" pitchFamily="34" charset="0"/>
                <a:hlinkClick r:id="rId2"/>
              </a:rPr>
              <a:t>https://www.osi.es</a:t>
            </a:r>
            <a:r>
              <a:rPr lang="es-ES" sz="1500" dirty="0">
                <a:latin typeface="Lato" panose="020F0502020204030203" pitchFamily="34" charset="0"/>
                <a:ea typeface="Lato" panose="020F0502020204030203" pitchFamily="34" charset="0"/>
                <a:cs typeface="Lato" panose="020F0502020204030203" pitchFamily="34" charset="0"/>
              </a:rPr>
              <a:t>) ofrece todo tipo de recursos e información para ayudar en los temas que hemos visto y muchos otros:</a:t>
            </a:r>
          </a:p>
        </p:txBody>
      </p:sp>
      <p:pic>
        <p:nvPicPr>
          <p:cNvPr id="8" name="Imagen 7" descr="Imagen que contiene texto&#10;&#10;Descripción generada automáticamente">
            <a:extLst>
              <a:ext uri="{FF2B5EF4-FFF2-40B4-BE49-F238E27FC236}">
                <a16:creationId xmlns:a16="http://schemas.microsoft.com/office/drawing/2014/main" id="{6BFB2DEB-937A-4F30-AD8F-1E4198FFEBC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9" name="Imagen 8" descr="Imagen que contiene plato, dibujo&#10;&#10;Descripción generada automáticamente">
            <a:extLst>
              <a:ext uri="{FF2B5EF4-FFF2-40B4-BE49-F238E27FC236}">
                <a16:creationId xmlns:a16="http://schemas.microsoft.com/office/drawing/2014/main" id="{816E73CB-3A80-4781-840B-76603C69B515}"/>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0" name="Imagen 9" descr="Logotipo, nombre de la empresa&#10;&#10;Descripción generada automáticamente">
            <a:extLst>
              <a:ext uri="{FF2B5EF4-FFF2-40B4-BE49-F238E27FC236}">
                <a16:creationId xmlns:a16="http://schemas.microsoft.com/office/drawing/2014/main" id="{6D8FF949-23C9-4610-B8DB-96BC7D59046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5" name="Imagen 4">
            <a:extLst>
              <a:ext uri="{FF2B5EF4-FFF2-40B4-BE49-F238E27FC236}">
                <a16:creationId xmlns:a16="http://schemas.microsoft.com/office/drawing/2014/main" id="{E86D3530-9217-4BCF-A258-27DC378AC1B2}"/>
              </a:ext>
            </a:extLst>
          </p:cNvPr>
          <p:cNvPicPr>
            <a:picLocks noChangeAspect="1"/>
          </p:cNvPicPr>
          <p:nvPr/>
        </p:nvPicPr>
        <p:blipFill>
          <a:blip r:embed="rId6"/>
          <a:stretch>
            <a:fillRect/>
          </a:stretch>
        </p:blipFill>
        <p:spPr>
          <a:xfrm>
            <a:off x="1914282" y="1578280"/>
            <a:ext cx="5315435" cy="31643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4487309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Más recursos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7"/>
            <a:ext cx="8640000" cy="553998"/>
          </a:xfrm>
          <a:prstGeom prst="rect">
            <a:avLst/>
          </a:prstGeom>
          <a:noFill/>
        </p:spPr>
        <p:txBody>
          <a:bodyPr wrap="square">
            <a:spAutoFit/>
          </a:bodyPr>
          <a:lstStyle/>
          <a:p>
            <a:pPr algn="just"/>
            <a:r>
              <a:rPr lang="es-ES" sz="1500" dirty="0">
                <a:latin typeface="Lato" panose="020F0502020204030203" pitchFamily="34" charset="0"/>
                <a:ea typeface="Lato" panose="020F0502020204030203" pitchFamily="34" charset="0"/>
                <a:cs typeface="Lato" panose="020F0502020204030203" pitchFamily="34" charset="0"/>
              </a:rPr>
              <a:t>El “Instituto Nacional de Ciberseguridad” (INCIBE - </a:t>
            </a:r>
            <a:r>
              <a:rPr lang="es-ES" sz="1500" dirty="0">
                <a:latin typeface="Lato" panose="020F0502020204030203" pitchFamily="34" charset="0"/>
                <a:ea typeface="Lato" panose="020F0502020204030203" pitchFamily="34" charset="0"/>
                <a:cs typeface="Lato" panose="020F0502020204030203" pitchFamily="34" charset="0"/>
                <a:hlinkClick r:id="rId2"/>
              </a:rPr>
              <a:t>https://www.incibe.es</a:t>
            </a:r>
            <a:r>
              <a:rPr lang="es-ES" sz="1500" dirty="0">
                <a:latin typeface="Lato" panose="020F0502020204030203" pitchFamily="34" charset="0"/>
                <a:ea typeface="Lato" panose="020F0502020204030203" pitchFamily="34" charset="0"/>
                <a:cs typeface="Lato" panose="020F0502020204030203" pitchFamily="34" charset="0"/>
              </a:rPr>
              <a:t>) y su iniciativa “Internet Segura </a:t>
            </a:r>
            <a:r>
              <a:rPr lang="es-ES" sz="1500" dirty="0" err="1">
                <a:latin typeface="Lato" panose="020F0502020204030203" pitchFamily="34" charset="0"/>
                <a:ea typeface="Lato" panose="020F0502020204030203" pitchFamily="34" charset="0"/>
                <a:cs typeface="Lato" panose="020F0502020204030203" pitchFamily="34" charset="0"/>
              </a:rPr>
              <a:t>for</a:t>
            </a:r>
            <a:r>
              <a:rPr lang="es-ES" sz="1500" dirty="0">
                <a:latin typeface="Lato" panose="020F0502020204030203" pitchFamily="34" charset="0"/>
                <a:ea typeface="Lato" panose="020F0502020204030203" pitchFamily="34" charset="0"/>
                <a:cs typeface="Lato" panose="020F0502020204030203" pitchFamily="34" charset="0"/>
              </a:rPr>
              <a:t> </a:t>
            </a:r>
            <a:r>
              <a:rPr lang="es-ES" sz="1500" dirty="0" err="1">
                <a:latin typeface="Lato" panose="020F0502020204030203" pitchFamily="34" charset="0"/>
                <a:ea typeface="Lato" panose="020F0502020204030203" pitchFamily="34" charset="0"/>
                <a:cs typeface="Lato" panose="020F0502020204030203" pitchFamily="34" charset="0"/>
              </a:rPr>
              <a:t>Kids</a:t>
            </a:r>
            <a:r>
              <a:rPr lang="es-ES" sz="1500" dirty="0">
                <a:latin typeface="Lato" panose="020F0502020204030203" pitchFamily="34" charset="0"/>
                <a:ea typeface="Lato" panose="020F0502020204030203" pitchFamily="34" charset="0"/>
                <a:cs typeface="Lato" panose="020F0502020204030203" pitchFamily="34" charset="0"/>
              </a:rPr>
              <a:t>” (IS4K - </a:t>
            </a:r>
            <a:r>
              <a:rPr lang="es-ES" sz="1500" dirty="0">
                <a:latin typeface="Lato" panose="020F0502020204030203" pitchFamily="34" charset="0"/>
                <a:ea typeface="Lato" panose="020F0502020204030203" pitchFamily="34" charset="0"/>
                <a:cs typeface="Lato" panose="020F0502020204030203" pitchFamily="34" charset="0"/>
                <a:hlinkClick r:id="rId3"/>
              </a:rPr>
              <a:t>https://www.is4k.es</a:t>
            </a:r>
            <a:r>
              <a:rPr lang="es-ES" sz="1500" dirty="0">
                <a:latin typeface="Lato" panose="020F0502020204030203" pitchFamily="34" charset="0"/>
                <a:ea typeface="Lato" panose="020F0502020204030203" pitchFamily="34" charset="0"/>
                <a:cs typeface="Lato" panose="020F0502020204030203" pitchFamily="34" charset="0"/>
              </a:rPr>
              <a:t>) ofrecen material de ayuda variado.</a:t>
            </a:r>
          </a:p>
        </p:txBody>
      </p:sp>
      <p:pic>
        <p:nvPicPr>
          <p:cNvPr id="8" name="Imagen 7" descr="Imagen que contiene texto&#10;&#10;Descripción generada automáticamente">
            <a:extLst>
              <a:ext uri="{FF2B5EF4-FFF2-40B4-BE49-F238E27FC236}">
                <a16:creationId xmlns:a16="http://schemas.microsoft.com/office/drawing/2014/main" id="{6BFB2DEB-937A-4F30-AD8F-1E4198FFEB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9" name="Imagen 8" descr="Imagen que contiene plato, dibujo&#10;&#10;Descripción generada automáticamente">
            <a:extLst>
              <a:ext uri="{FF2B5EF4-FFF2-40B4-BE49-F238E27FC236}">
                <a16:creationId xmlns:a16="http://schemas.microsoft.com/office/drawing/2014/main" id="{816E73CB-3A80-4781-840B-76603C69B515}"/>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0" name="Imagen 9" descr="Logotipo, nombre de la empresa&#10;&#10;Descripción generada automáticamente">
            <a:extLst>
              <a:ext uri="{FF2B5EF4-FFF2-40B4-BE49-F238E27FC236}">
                <a16:creationId xmlns:a16="http://schemas.microsoft.com/office/drawing/2014/main" id="{6D8FF949-23C9-4610-B8DB-96BC7D59046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7" name="Imagen 6">
            <a:extLst>
              <a:ext uri="{FF2B5EF4-FFF2-40B4-BE49-F238E27FC236}">
                <a16:creationId xmlns:a16="http://schemas.microsoft.com/office/drawing/2014/main" id="{D5DA9509-A8E4-4098-8E7E-C7AF41202DA8}"/>
              </a:ext>
            </a:extLst>
          </p:cNvPr>
          <p:cNvPicPr>
            <a:picLocks noChangeAspect="1"/>
          </p:cNvPicPr>
          <p:nvPr/>
        </p:nvPicPr>
        <p:blipFill>
          <a:blip r:embed="rId7"/>
          <a:stretch>
            <a:fillRect/>
          </a:stretch>
        </p:blipFill>
        <p:spPr>
          <a:xfrm>
            <a:off x="505721" y="1610956"/>
            <a:ext cx="5231834" cy="2520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Imagen 3">
            <a:extLst>
              <a:ext uri="{FF2B5EF4-FFF2-40B4-BE49-F238E27FC236}">
                <a16:creationId xmlns:a16="http://schemas.microsoft.com/office/drawing/2014/main" id="{6ED8AFD0-F1BB-4500-A84F-D898E2DA9676}"/>
              </a:ext>
            </a:extLst>
          </p:cNvPr>
          <p:cNvPicPr>
            <a:picLocks noChangeAspect="1"/>
          </p:cNvPicPr>
          <p:nvPr/>
        </p:nvPicPr>
        <p:blipFill>
          <a:blip r:embed="rId8"/>
          <a:stretch>
            <a:fillRect/>
          </a:stretch>
        </p:blipFill>
        <p:spPr>
          <a:xfrm>
            <a:off x="4934596" y="2099951"/>
            <a:ext cx="3703683" cy="2520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51524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Identidad digital</a:t>
            </a:r>
            <a:endParaRPr lang="es-ES" sz="3001" dirty="0"/>
          </a:p>
        </p:txBody>
      </p:sp>
      <p:pic>
        <p:nvPicPr>
          <p:cNvPr id="3" name="Imagen 2">
            <a:extLst>
              <a:ext uri="{FF2B5EF4-FFF2-40B4-BE49-F238E27FC236}">
                <a16:creationId xmlns:a16="http://schemas.microsoft.com/office/drawing/2014/main" id="{F716DBBB-563E-4F20-B5B2-F16CC012B96E}"/>
              </a:ext>
            </a:extLst>
          </p:cNvPr>
          <p:cNvPicPr>
            <a:picLocks noChangeAspect="1"/>
          </p:cNvPicPr>
          <p:nvPr/>
        </p:nvPicPr>
        <p:blipFill>
          <a:blip r:embed="rId2"/>
          <a:srcRect/>
          <a:stretch/>
        </p:blipFill>
        <p:spPr>
          <a:xfrm>
            <a:off x="1824812" y="1616438"/>
            <a:ext cx="5494377" cy="30917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CuadroTexto 3">
            <a:extLst>
              <a:ext uri="{FF2B5EF4-FFF2-40B4-BE49-F238E27FC236}">
                <a16:creationId xmlns:a16="http://schemas.microsoft.com/office/drawing/2014/main" id="{DE1E9C9A-5FB8-4AF4-8B4F-A0DF7033D95F}"/>
              </a:ext>
            </a:extLst>
          </p:cNvPr>
          <p:cNvSpPr txBox="1"/>
          <p:nvPr/>
        </p:nvSpPr>
        <p:spPr>
          <a:xfrm>
            <a:off x="252000" y="787986"/>
            <a:ext cx="8640000" cy="553998"/>
          </a:xfrm>
          <a:prstGeom prst="rect">
            <a:avLst/>
          </a:prstGeom>
          <a:noFill/>
        </p:spPr>
        <p:txBody>
          <a:bodyPr wrap="square">
            <a:spAutoFit/>
          </a:bodyPr>
          <a:lstStyle/>
          <a:p>
            <a:r>
              <a:rPr lang="es-ES" sz="1500" b="1" dirty="0">
                <a:latin typeface="Lato" panose="020F0502020204030203" pitchFamily="34" charset="0"/>
                <a:ea typeface="Lato" panose="020F0502020204030203" pitchFamily="34" charset="0"/>
                <a:cs typeface="Lato" panose="020F0502020204030203" pitchFamily="34" charset="0"/>
              </a:rPr>
              <a:t>En los últimos tiempos, determinadas personas se han convertido en “marcas” y les conocemos con el nombre de “</a:t>
            </a:r>
            <a:r>
              <a:rPr lang="es-ES" sz="1500" b="1" dirty="0" err="1">
                <a:latin typeface="Lato" panose="020F0502020204030203" pitchFamily="34" charset="0"/>
                <a:ea typeface="Lato" panose="020F0502020204030203" pitchFamily="34" charset="0"/>
                <a:cs typeface="Lato" panose="020F0502020204030203" pitchFamily="34" charset="0"/>
              </a:rPr>
              <a:t>influencers</a:t>
            </a:r>
            <a:r>
              <a:rPr lang="es-ES" sz="1500" b="1" dirty="0">
                <a:latin typeface="Lato" panose="020F0502020204030203" pitchFamily="34" charset="0"/>
                <a:ea typeface="Lato" panose="020F0502020204030203" pitchFamily="34" charset="0"/>
                <a:cs typeface="Lato" panose="020F0502020204030203" pitchFamily="34" charset="0"/>
              </a:rPr>
              <a:t>”:</a:t>
            </a:r>
            <a:endParaRPr lang="es-ES" sz="1500" dirty="0">
              <a:latin typeface="Lato" panose="020F0502020204030203" pitchFamily="34" charset="0"/>
              <a:ea typeface="Lato" panose="020F0502020204030203" pitchFamily="34" charset="0"/>
              <a:cs typeface="Lato" panose="020F0502020204030203" pitchFamily="34" charset="0"/>
            </a:endParaRPr>
          </a:p>
        </p:txBody>
      </p:sp>
      <p:pic>
        <p:nvPicPr>
          <p:cNvPr id="9" name="Imagen 8" descr="Imagen que contiene texto&#10;&#10;Descripción generada automáticamente">
            <a:extLst>
              <a:ext uri="{FF2B5EF4-FFF2-40B4-BE49-F238E27FC236}">
                <a16:creationId xmlns:a16="http://schemas.microsoft.com/office/drawing/2014/main" id="{047F9EFA-1005-460F-88BE-114F11C617A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0" name="Imagen 9" descr="Imagen que contiene plato, dibujo&#10;&#10;Descripción generada automáticamente">
            <a:extLst>
              <a:ext uri="{FF2B5EF4-FFF2-40B4-BE49-F238E27FC236}">
                <a16:creationId xmlns:a16="http://schemas.microsoft.com/office/drawing/2014/main" id="{4497B196-2BC8-4E9D-AEFC-575EC9EEF0BA}"/>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BDEDC440-8EEB-4D54-860C-5F0FFAB1028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4" name="Imagen 13">
            <a:extLst>
              <a:ext uri="{FF2B5EF4-FFF2-40B4-BE49-F238E27FC236}">
                <a16:creationId xmlns:a16="http://schemas.microsoft.com/office/drawing/2014/main" id="{704A7CB2-2422-46FA-86E4-DAF516F0F54D}"/>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63210854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Más recursos</a:t>
            </a:r>
            <a:endParaRPr lang="es-ES" sz="3001" dirty="0"/>
          </a:p>
        </p:txBody>
      </p:sp>
      <p:sp>
        <p:nvSpPr>
          <p:cNvPr id="2" name="CuadroTexto 1">
            <a:extLst>
              <a:ext uri="{FF2B5EF4-FFF2-40B4-BE49-F238E27FC236}">
                <a16:creationId xmlns:a16="http://schemas.microsoft.com/office/drawing/2014/main" id="{2E3CE0F3-0EF4-4E00-992F-34A5E133F3EC}"/>
              </a:ext>
            </a:extLst>
          </p:cNvPr>
          <p:cNvSpPr txBox="1"/>
          <p:nvPr/>
        </p:nvSpPr>
        <p:spPr>
          <a:xfrm>
            <a:off x="252000" y="787987"/>
            <a:ext cx="8640000" cy="784830"/>
          </a:xfrm>
          <a:prstGeom prst="rect">
            <a:avLst/>
          </a:prstGeom>
          <a:noFill/>
        </p:spPr>
        <p:txBody>
          <a:bodyPr wrap="square">
            <a:spAutoFit/>
          </a:bodyPr>
          <a:lstStyle/>
          <a:p>
            <a:pPr algn="just"/>
            <a:r>
              <a:rPr lang="es-ES" sz="1500" dirty="0">
                <a:latin typeface="Lato" panose="020F0502020204030203" pitchFamily="34" charset="0"/>
                <a:ea typeface="Lato" panose="020F0502020204030203" pitchFamily="34" charset="0"/>
                <a:cs typeface="Lato" panose="020F0502020204030203" pitchFamily="34" charset="0"/>
              </a:rPr>
              <a:t>También de INCIBE, tenéis a vuestra disposición una línea de teléfono gratuita y confidencial en el que las consultas son atendidas por un equipo multidisciplinar compuesto por psicólogos, expertos en seguridad IT y asesoramiento legal.</a:t>
            </a:r>
          </a:p>
        </p:txBody>
      </p:sp>
      <p:pic>
        <p:nvPicPr>
          <p:cNvPr id="8" name="Imagen 7" descr="Imagen que contiene texto&#10;&#10;Descripción generada automáticamente">
            <a:extLst>
              <a:ext uri="{FF2B5EF4-FFF2-40B4-BE49-F238E27FC236}">
                <a16:creationId xmlns:a16="http://schemas.microsoft.com/office/drawing/2014/main" id="{6BFB2DEB-937A-4F30-AD8F-1E4198FFEBC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9" name="Imagen 8" descr="Imagen que contiene plato, dibujo&#10;&#10;Descripción generada automáticamente">
            <a:extLst>
              <a:ext uri="{FF2B5EF4-FFF2-40B4-BE49-F238E27FC236}">
                <a16:creationId xmlns:a16="http://schemas.microsoft.com/office/drawing/2014/main" id="{816E73CB-3A80-4781-840B-76603C69B515}"/>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0" name="Imagen 9" descr="Logotipo, nombre de la empresa&#10;&#10;Descripción generada automáticamente">
            <a:extLst>
              <a:ext uri="{FF2B5EF4-FFF2-40B4-BE49-F238E27FC236}">
                <a16:creationId xmlns:a16="http://schemas.microsoft.com/office/drawing/2014/main" id="{6D8FF949-23C9-4610-B8DB-96BC7D59046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5" name="Imagen 4">
            <a:extLst>
              <a:ext uri="{FF2B5EF4-FFF2-40B4-BE49-F238E27FC236}">
                <a16:creationId xmlns:a16="http://schemas.microsoft.com/office/drawing/2014/main" id="{F3001CA4-0AB2-4413-9AD5-80DB5571A737}"/>
              </a:ext>
            </a:extLst>
          </p:cNvPr>
          <p:cNvPicPr>
            <a:picLocks noChangeAspect="1"/>
          </p:cNvPicPr>
          <p:nvPr/>
        </p:nvPicPr>
        <p:blipFill>
          <a:blip r:embed="rId5"/>
          <a:stretch>
            <a:fillRect/>
          </a:stretch>
        </p:blipFill>
        <p:spPr>
          <a:xfrm>
            <a:off x="2468068" y="1825560"/>
            <a:ext cx="4207864" cy="288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2452714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¿Dudas? ¿Preguntas?</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6BFB2DEB-937A-4F30-AD8F-1E4198FFEBC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9" name="Imagen 8" descr="Imagen que contiene plato, dibujo&#10;&#10;Descripción generada automáticamente">
            <a:extLst>
              <a:ext uri="{FF2B5EF4-FFF2-40B4-BE49-F238E27FC236}">
                <a16:creationId xmlns:a16="http://schemas.microsoft.com/office/drawing/2014/main" id="{816E73CB-3A80-4781-840B-76603C69B515}"/>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0" name="Imagen 9" descr="Logotipo, nombre de la empresa&#10;&#10;Descripción generada automáticamente">
            <a:extLst>
              <a:ext uri="{FF2B5EF4-FFF2-40B4-BE49-F238E27FC236}">
                <a16:creationId xmlns:a16="http://schemas.microsoft.com/office/drawing/2014/main" id="{6D8FF949-23C9-4610-B8DB-96BC7D59046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1" name="Imagen 10">
            <a:extLst>
              <a:ext uri="{FF2B5EF4-FFF2-40B4-BE49-F238E27FC236}">
                <a16:creationId xmlns:a16="http://schemas.microsoft.com/office/drawing/2014/main" id="{E1ED2DEF-9A0C-4007-BB91-243B8585C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7716" y="1408688"/>
            <a:ext cx="5688569" cy="28442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5314060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4" y="64543"/>
            <a:ext cx="7501125"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Contacta, ¡estaré encantado de conocerte!</a:t>
            </a:r>
            <a:endParaRPr lang="es-ES" sz="3001" dirty="0"/>
          </a:p>
        </p:txBody>
      </p:sp>
      <p:pic>
        <p:nvPicPr>
          <p:cNvPr id="8" name="Imagen 7" descr="Imagen que contiene texto&#10;&#10;Descripción generada automáticamente">
            <a:extLst>
              <a:ext uri="{FF2B5EF4-FFF2-40B4-BE49-F238E27FC236}">
                <a16:creationId xmlns:a16="http://schemas.microsoft.com/office/drawing/2014/main" id="{6BFB2DEB-937A-4F30-AD8F-1E4198FFEBC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9" name="Imagen 8" descr="Imagen que contiene plato, dibujo&#10;&#10;Descripción generada automáticamente">
            <a:extLst>
              <a:ext uri="{FF2B5EF4-FFF2-40B4-BE49-F238E27FC236}">
                <a16:creationId xmlns:a16="http://schemas.microsoft.com/office/drawing/2014/main" id="{816E73CB-3A80-4781-840B-76603C69B515}"/>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0" name="Imagen 9" descr="Logotipo, nombre de la empresa&#10;&#10;Descripción generada automáticamente">
            <a:extLst>
              <a:ext uri="{FF2B5EF4-FFF2-40B4-BE49-F238E27FC236}">
                <a16:creationId xmlns:a16="http://schemas.microsoft.com/office/drawing/2014/main" id="{6D8FF949-23C9-4610-B8DB-96BC7D59046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5721" y="4931073"/>
            <a:ext cx="323520" cy="144000"/>
          </a:xfrm>
          <a:prstGeom prst="rect">
            <a:avLst/>
          </a:prstGeom>
        </p:spPr>
      </p:pic>
      <p:grpSp>
        <p:nvGrpSpPr>
          <p:cNvPr id="14" name="Grupo 13">
            <a:extLst>
              <a:ext uri="{FF2B5EF4-FFF2-40B4-BE49-F238E27FC236}">
                <a16:creationId xmlns:a16="http://schemas.microsoft.com/office/drawing/2014/main" id="{B54C54D7-3981-46FE-B7C5-7C3AEEDC278E}"/>
              </a:ext>
            </a:extLst>
          </p:cNvPr>
          <p:cNvGrpSpPr/>
          <p:nvPr/>
        </p:nvGrpSpPr>
        <p:grpSpPr>
          <a:xfrm>
            <a:off x="5293099" y="1852409"/>
            <a:ext cx="3375000" cy="238629"/>
            <a:chOff x="627530" y="463033"/>
            <a:chExt cx="9000000" cy="636344"/>
          </a:xfrm>
        </p:grpSpPr>
        <p:sp>
          <p:nvSpPr>
            <p:cNvPr id="15" name="Rectángulo: esquinas redondeadas 14">
              <a:extLst>
                <a:ext uri="{FF2B5EF4-FFF2-40B4-BE49-F238E27FC236}">
                  <a16:creationId xmlns:a16="http://schemas.microsoft.com/office/drawing/2014/main" id="{289EA78E-0EFE-48BF-9BDD-265B08CF3DD0}"/>
                </a:ext>
              </a:extLst>
            </p:cNvPr>
            <p:cNvSpPr/>
            <p:nvPr/>
          </p:nvSpPr>
          <p:spPr>
            <a:xfrm>
              <a:off x="627530" y="463033"/>
              <a:ext cx="9000000" cy="636344"/>
            </a:xfrm>
            <a:prstGeom prst="roundRect">
              <a:avLst/>
            </a:prstGeom>
            <a:blipFill rotWithShape="1">
              <a:blip r:embed="rId5"/>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s-ES" sz="1050" kern="0" dirty="0">
                  <a:solidFill>
                    <a:prstClr val="white"/>
                  </a:solidFill>
                  <a:latin typeface="Arial" panose="020B0604020202020204" pitchFamily="34" charset="0"/>
                  <a:cs typeface="Arial" panose="020B0604020202020204" pitchFamily="34" charset="0"/>
                  <a:sym typeface="Helvetica Light"/>
                </a:rPr>
                <a:t>https://www.linkedin.com/in/tobal</a:t>
              </a:r>
            </a:p>
          </p:txBody>
        </p:sp>
        <p:pic>
          <p:nvPicPr>
            <p:cNvPr id="16" name="Imagen 15">
              <a:extLst>
                <a:ext uri="{FF2B5EF4-FFF2-40B4-BE49-F238E27FC236}">
                  <a16:creationId xmlns:a16="http://schemas.microsoft.com/office/drawing/2014/main" id="{9D1C4C6B-928A-4821-82A3-3C22503956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0933" y="507324"/>
              <a:ext cx="540000" cy="540000"/>
            </a:xfrm>
            <a:prstGeom prst="rect">
              <a:avLst/>
            </a:prstGeom>
          </p:spPr>
        </p:pic>
      </p:grpSp>
      <p:grpSp>
        <p:nvGrpSpPr>
          <p:cNvPr id="17" name="Grupo 16">
            <a:extLst>
              <a:ext uri="{FF2B5EF4-FFF2-40B4-BE49-F238E27FC236}">
                <a16:creationId xmlns:a16="http://schemas.microsoft.com/office/drawing/2014/main" id="{A5CAC8AE-6E7E-464A-B2F3-D2C3A0A658B8}"/>
              </a:ext>
            </a:extLst>
          </p:cNvPr>
          <p:cNvGrpSpPr/>
          <p:nvPr/>
        </p:nvGrpSpPr>
        <p:grpSpPr>
          <a:xfrm>
            <a:off x="5293099" y="2491746"/>
            <a:ext cx="3375000" cy="238629"/>
            <a:chOff x="627530" y="463033"/>
            <a:chExt cx="9000000" cy="636344"/>
          </a:xfrm>
        </p:grpSpPr>
        <p:sp>
          <p:nvSpPr>
            <p:cNvPr id="18" name="Rectángulo: esquinas redondeadas 17">
              <a:extLst>
                <a:ext uri="{FF2B5EF4-FFF2-40B4-BE49-F238E27FC236}">
                  <a16:creationId xmlns:a16="http://schemas.microsoft.com/office/drawing/2014/main" id="{D561742D-E627-4875-95FB-AE37B93A59C6}"/>
                </a:ext>
              </a:extLst>
            </p:cNvPr>
            <p:cNvSpPr/>
            <p:nvPr/>
          </p:nvSpPr>
          <p:spPr>
            <a:xfrm>
              <a:off x="627530" y="463033"/>
              <a:ext cx="9000000" cy="636344"/>
            </a:xfrm>
            <a:prstGeom prst="roundRect">
              <a:avLst/>
            </a:prstGeom>
            <a:blipFill rotWithShape="1">
              <a:blip r:embed="rId5"/>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s-ES" sz="1050" kern="0" dirty="0">
                  <a:solidFill>
                    <a:prstClr val="white"/>
                  </a:solidFill>
                  <a:latin typeface="Arial" panose="020B0604020202020204" pitchFamily="34" charset="0"/>
                  <a:cs typeface="Arial" panose="020B0604020202020204" pitchFamily="34" charset="0"/>
                  <a:sym typeface="Helvetica Light"/>
                </a:rPr>
                <a:t>https://securityinside.info</a:t>
              </a:r>
            </a:p>
          </p:txBody>
        </p:sp>
        <p:pic>
          <p:nvPicPr>
            <p:cNvPr id="19" name="Imagen 18">
              <a:extLst>
                <a:ext uri="{FF2B5EF4-FFF2-40B4-BE49-F238E27FC236}">
                  <a16:creationId xmlns:a16="http://schemas.microsoft.com/office/drawing/2014/main" id="{86AAA868-46BC-4BDB-AFC8-4B3E1096BE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0933" y="507324"/>
              <a:ext cx="540000" cy="540000"/>
            </a:xfrm>
            <a:prstGeom prst="rect">
              <a:avLst/>
            </a:prstGeom>
          </p:spPr>
        </p:pic>
      </p:grpSp>
      <p:grpSp>
        <p:nvGrpSpPr>
          <p:cNvPr id="20" name="Grupo 19">
            <a:extLst>
              <a:ext uri="{FF2B5EF4-FFF2-40B4-BE49-F238E27FC236}">
                <a16:creationId xmlns:a16="http://schemas.microsoft.com/office/drawing/2014/main" id="{FAD160FD-3EFD-48D4-8594-CAFA3E77EE14}"/>
              </a:ext>
            </a:extLst>
          </p:cNvPr>
          <p:cNvGrpSpPr/>
          <p:nvPr/>
        </p:nvGrpSpPr>
        <p:grpSpPr>
          <a:xfrm>
            <a:off x="5293099" y="3131083"/>
            <a:ext cx="3375000" cy="238629"/>
            <a:chOff x="627530" y="463033"/>
            <a:chExt cx="9000000" cy="636344"/>
          </a:xfrm>
        </p:grpSpPr>
        <p:sp>
          <p:nvSpPr>
            <p:cNvPr id="21" name="Rectángulo: esquinas redondeadas 20">
              <a:extLst>
                <a:ext uri="{FF2B5EF4-FFF2-40B4-BE49-F238E27FC236}">
                  <a16:creationId xmlns:a16="http://schemas.microsoft.com/office/drawing/2014/main" id="{6AC451C2-E355-4013-8032-5F21CAD3AB65}"/>
                </a:ext>
              </a:extLst>
            </p:cNvPr>
            <p:cNvSpPr/>
            <p:nvPr/>
          </p:nvSpPr>
          <p:spPr>
            <a:xfrm>
              <a:off x="627530" y="463033"/>
              <a:ext cx="9000000" cy="636344"/>
            </a:xfrm>
            <a:prstGeom prst="roundRect">
              <a:avLst/>
            </a:prstGeom>
            <a:blipFill rotWithShape="1">
              <a:blip r:embed="rId5"/>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s-ES" sz="1050" kern="0" dirty="0">
                  <a:solidFill>
                    <a:prstClr val="white"/>
                  </a:solidFill>
                  <a:latin typeface="Arial" panose="020B0604020202020204" pitchFamily="34" charset="0"/>
                  <a:cs typeface="Arial" panose="020B0604020202020204" pitchFamily="34" charset="0"/>
                  <a:sym typeface="Helvetica Light"/>
                </a:rPr>
                <a:t>https://twitter.com/security_inside</a:t>
              </a:r>
            </a:p>
          </p:txBody>
        </p:sp>
        <p:pic>
          <p:nvPicPr>
            <p:cNvPr id="22" name="Imagen 21">
              <a:extLst>
                <a:ext uri="{FF2B5EF4-FFF2-40B4-BE49-F238E27FC236}">
                  <a16:creationId xmlns:a16="http://schemas.microsoft.com/office/drawing/2014/main" id="{69B8C025-D3FE-4232-97D3-402465CB56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0933" y="507324"/>
              <a:ext cx="540000" cy="540000"/>
            </a:xfrm>
            <a:prstGeom prst="rect">
              <a:avLst/>
            </a:prstGeom>
          </p:spPr>
        </p:pic>
      </p:grpSp>
      <p:grpSp>
        <p:nvGrpSpPr>
          <p:cNvPr id="23" name="Grupo 22">
            <a:extLst>
              <a:ext uri="{FF2B5EF4-FFF2-40B4-BE49-F238E27FC236}">
                <a16:creationId xmlns:a16="http://schemas.microsoft.com/office/drawing/2014/main" id="{6A7B670E-755F-4614-A4E4-DDE00DEFD702}"/>
              </a:ext>
            </a:extLst>
          </p:cNvPr>
          <p:cNvGrpSpPr/>
          <p:nvPr/>
        </p:nvGrpSpPr>
        <p:grpSpPr>
          <a:xfrm>
            <a:off x="475901" y="1405627"/>
            <a:ext cx="4455000" cy="2407956"/>
            <a:chOff x="1269070" y="3748339"/>
            <a:chExt cx="11880000" cy="6421215"/>
          </a:xfrm>
        </p:grpSpPr>
        <p:pic>
          <p:nvPicPr>
            <p:cNvPr id="24" name="Imagen 23">
              <a:extLst>
                <a:ext uri="{FF2B5EF4-FFF2-40B4-BE49-F238E27FC236}">
                  <a16:creationId xmlns:a16="http://schemas.microsoft.com/office/drawing/2014/main" id="{CF103AC8-5DD9-4522-A2B3-BF04B3936958}"/>
                </a:ext>
              </a:extLst>
            </p:cNvPr>
            <p:cNvPicPr>
              <a:picLocks noChangeAspect="1"/>
            </p:cNvPicPr>
            <p:nvPr/>
          </p:nvPicPr>
          <p:blipFill>
            <a:blip r:embed="rId7"/>
            <a:stretch>
              <a:fillRect/>
            </a:stretch>
          </p:blipFill>
          <p:spPr>
            <a:xfrm>
              <a:off x="1269070" y="3748339"/>
              <a:ext cx="11880000" cy="64212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5" name="Imagen 24">
              <a:extLst>
                <a:ext uri="{FF2B5EF4-FFF2-40B4-BE49-F238E27FC236}">
                  <a16:creationId xmlns:a16="http://schemas.microsoft.com/office/drawing/2014/main" id="{12578D73-7270-43C6-8251-61C5CB19D9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72600" y="7151624"/>
              <a:ext cx="3433570" cy="1199123"/>
            </a:xfrm>
            <a:prstGeom prst="rect">
              <a:avLst/>
            </a:prstGeom>
          </p:spPr>
        </p:pic>
      </p:grpSp>
    </p:spTree>
    <p:extLst>
      <p:ext uri="{BB962C8B-B14F-4D97-AF65-F5344CB8AC3E}">
        <p14:creationId xmlns:p14="http://schemas.microsoft.com/office/powerpoint/2010/main" val="28168390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ADBE6142-331A-4F1F-AD3D-CB161E99833E}"/>
              </a:ext>
            </a:extLst>
          </p:cNvPr>
          <p:cNvGrpSpPr/>
          <p:nvPr/>
        </p:nvGrpSpPr>
        <p:grpSpPr>
          <a:xfrm>
            <a:off x="551435" y="1112506"/>
            <a:ext cx="4092787" cy="1648062"/>
            <a:chOff x="1470096" y="2860381"/>
            <a:chExt cx="10911262" cy="4393690"/>
          </a:xfrm>
        </p:grpSpPr>
        <p:sp>
          <p:nvSpPr>
            <p:cNvPr id="2" name="TextBox 1"/>
            <p:cNvSpPr txBox="1"/>
            <p:nvPr/>
          </p:nvSpPr>
          <p:spPr>
            <a:xfrm>
              <a:off x="1470096" y="4915236"/>
              <a:ext cx="10911262" cy="2338835"/>
            </a:xfrm>
            <a:prstGeom prst="rect">
              <a:avLst/>
            </a:prstGeom>
            <a:noFill/>
          </p:spPr>
          <p:txBody>
            <a:bodyPr wrap="none" rtlCol="0">
              <a:spAutoFit/>
            </a:bodyPr>
            <a:lstStyle/>
            <a:p>
              <a:pPr algn="r" defTabSz="685934">
                <a:defRPr/>
              </a:pPr>
              <a:r>
                <a:rPr lang="es-ES" sz="5101" b="1" dirty="0">
                  <a:solidFill>
                    <a:srgbClr val="445469"/>
                  </a:solidFill>
                  <a:latin typeface="Lato Black" charset="0"/>
                  <a:ea typeface="Lato Black" charset="0"/>
                  <a:cs typeface="Lato Black" charset="0"/>
                </a:rPr>
                <a:t>Para Familias</a:t>
              </a:r>
            </a:p>
          </p:txBody>
        </p:sp>
        <p:sp>
          <p:nvSpPr>
            <p:cNvPr id="6" name="TextBox 5"/>
            <p:cNvSpPr txBox="1"/>
            <p:nvPr/>
          </p:nvSpPr>
          <p:spPr>
            <a:xfrm>
              <a:off x="4017138" y="2860381"/>
              <a:ext cx="8364220" cy="2338835"/>
            </a:xfrm>
            <a:prstGeom prst="rect">
              <a:avLst/>
            </a:prstGeom>
            <a:noFill/>
          </p:spPr>
          <p:txBody>
            <a:bodyPr wrap="none" rtlCol="0">
              <a:spAutoFit/>
            </a:bodyPr>
            <a:lstStyle/>
            <a:p>
              <a:pPr algn="r" defTabSz="685934">
                <a:defRPr/>
              </a:pPr>
              <a:r>
                <a:rPr lang="es-ES" sz="5101" b="1" dirty="0">
                  <a:solidFill>
                    <a:srgbClr val="445469"/>
                  </a:solidFill>
                  <a:latin typeface="Lato Black" charset="0"/>
                  <a:ea typeface="Lato Black" charset="0"/>
                  <a:cs typeface="Lato Black" charset="0"/>
                </a:rPr>
                <a:t>Seguridad</a:t>
              </a:r>
            </a:p>
          </p:txBody>
        </p:sp>
      </p:grpSp>
      <p:grpSp>
        <p:nvGrpSpPr>
          <p:cNvPr id="5" name="Group 4"/>
          <p:cNvGrpSpPr/>
          <p:nvPr/>
        </p:nvGrpSpPr>
        <p:grpSpPr>
          <a:xfrm>
            <a:off x="2762631" y="2936862"/>
            <a:ext cx="1881592" cy="85171"/>
            <a:chOff x="6927228" y="7552706"/>
            <a:chExt cx="5016271" cy="227062"/>
          </a:xfrm>
        </p:grpSpPr>
        <p:sp>
          <p:nvSpPr>
            <p:cNvPr id="23" name="Oval 22"/>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4" name="Oval 23"/>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5" name="Oval 24"/>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6" name="Oval 25"/>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7" name="Oval 26"/>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8" name="Oval 27"/>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9" name="Oval 28"/>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0" name="Oval 29"/>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1" name="Oval 30"/>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2" name="Oval 31"/>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3" name="Oval 32"/>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4" name="Oval 33"/>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0" name="Oval 9"/>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2" name="Oval 11"/>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3" name="Oval 12"/>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4" name="Oval 13"/>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5" name="Oval 14"/>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6" name="Oval 15"/>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7" name="Oval 16"/>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8" name="Oval 17"/>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19" name="Oval 18"/>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0" name="Oval 19"/>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1" name="Oval 20"/>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22" name="Oval 21"/>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0" name="Oval 49"/>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1" name="Oval 50"/>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2" name="Oval 51"/>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3" name="Oval 52"/>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4" name="Oval 53"/>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5" name="Oval 54"/>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6" name="Oval 55"/>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7" name="Oval 56"/>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8" name="Oval 57"/>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59" name="Oval 58"/>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60" name="Oval 59"/>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61" name="Oval 60"/>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8" name="Oval 37"/>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39" name="Oval 38"/>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0" name="Oval 39"/>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1" name="Oval 40"/>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2" name="Oval 41"/>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3" name="Oval 42"/>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4" name="Oval 43"/>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5" name="Oval 44"/>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6" name="Oval 45"/>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7" name="Oval 46"/>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8" name="Oval 47"/>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sp>
          <p:nvSpPr>
            <p:cNvPr id="49" name="Oval 48"/>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4">
                <a:defRPr/>
              </a:pPr>
              <a:endParaRPr lang="es-ES" sz="1351">
                <a:solidFill>
                  <a:prstClr val="white"/>
                </a:solidFill>
                <a:latin typeface="Lato Light"/>
              </a:endParaRPr>
            </a:p>
          </p:txBody>
        </p:sp>
      </p:grpSp>
      <p:sp>
        <p:nvSpPr>
          <p:cNvPr id="63" name="Subtitle 2"/>
          <p:cNvSpPr txBox="1">
            <a:spLocks/>
          </p:cNvSpPr>
          <p:nvPr/>
        </p:nvSpPr>
        <p:spPr>
          <a:xfrm>
            <a:off x="766611" y="3255943"/>
            <a:ext cx="3877608" cy="775130"/>
          </a:xfrm>
          <a:prstGeom prst="rect">
            <a:avLst/>
          </a:prstGeom>
        </p:spPr>
        <p:txBody>
          <a:bodyPr vert="horz" wrap="square" lIns="81580" tIns="40790" rIns="81580" bIns="4079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defTabSz="408025">
              <a:lnSpc>
                <a:spcPct val="100000"/>
              </a:lnSpc>
              <a:defRPr/>
            </a:pPr>
            <a:r>
              <a:rPr lang="es-ES" sz="2251" b="1" dirty="0">
                <a:solidFill>
                  <a:srgbClr val="445469"/>
                </a:solidFill>
                <a:latin typeface="Lato Light" charset="0"/>
                <a:ea typeface="Lato Light" charset="0"/>
                <a:cs typeface="Lato Light" charset="0"/>
              </a:rPr>
              <a:t>Uso seguro de Internet para los pequeños de la casa</a:t>
            </a:r>
          </a:p>
        </p:txBody>
      </p:sp>
      <p:pic>
        <p:nvPicPr>
          <p:cNvPr id="7" name="Marcador de posición de imagen 6">
            <a:extLst>
              <a:ext uri="{FF2B5EF4-FFF2-40B4-BE49-F238E27FC236}">
                <a16:creationId xmlns:a16="http://schemas.microsoft.com/office/drawing/2014/main" id="{074B8B24-B6FD-4F44-9BEE-AADA89182362}"/>
              </a:ext>
            </a:extLst>
          </p:cNvPr>
          <p:cNvPicPr>
            <a:picLocks noGrp="1" noChangeAspect="1"/>
          </p:cNvPicPr>
          <p:nvPr>
            <p:ph type="pic" sz="quarter" idx="14"/>
          </p:nvPr>
        </p:nvPicPr>
        <p:blipFill>
          <a:blip r:embed="rId2"/>
          <a:srcRect l="22603" r="22603"/>
          <a:stretch/>
        </p:blipFill>
        <p:spPr>
          <a:xfrm>
            <a:off x="4935106" y="41465"/>
            <a:ext cx="4159382" cy="5060571"/>
          </a:xfrm>
        </p:spPr>
      </p:pic>
      <p:sp>
        <p:nvSpPr>
          <p:cNvPr id="37" name="Rectángulo 36">
            <a:extLst>
              <a:ext uri="{FF2B5EF4-FFF2-40B4-BE49-F238E27FC236}">
                <a16:creationId xmlns:a16="http://schemas.microsoft.com/office/drawing/2014/main" id="{3C430C6A-A540-497C-9037-9A078B3F08DC}"/>
              </a:ext>
            </a:extLst>
          </p:cNvPr>
          <p:cNvSpPr/>
          <p:nvPr/>
        </p:nvSpPr>
        <p:spPr>
          <a:xfrm>
            <a:off x="8460733" y="4622232"/>
            <a:ext cx="663611" cy="5070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595"/>
          </a:p>
        </p:txBody>
      </p:sp>
      <p:pic>
        <p:nvPicPr>
          <p:cNvPr id="9" name="Imagen 8" descr="Imagen que contiene texto&#10;&#10;Descripción generada automáticamente">
            <a:extLst>
              <a:ext uri="{FF2B5EF4-FFF2-40B4-BE49-F238E27FC236}">
                <a16:creationId xmlns:a16="http://schemas.microsoft.com/office/drawing/2014/main" id="{0C788394-C520-4FFD-99A1-55BB2661F12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097795" y="4761116"/>
            <a:ext cx="999182" cy="288000"/>
          </a:xfrm>
          <a:prstGeom prst="rect">
            <a:avLst/>
          </a:prstGeom>
        </p:spPr>
      </p:pic>
      <p:pic>
        <p:nvPicPr>
          <p:cNvPr id="67" name="Imagen 66" descr="Imagen que contiene plato, dibujo&#10;&#10;Descripción generada automáticamente">
            <a:extLst>
              <a:ext uri="{FF2B5EF4-FFF2-40B4-BE49-F238E27FC236}">
                <a16:creationId xmlns:a16="http://schemas.microsoft.com/office/drawing/2014/main" id="{4F8476C9-0D3B-44A0-8409-DD7FDC222C9C}"/>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6450048" y="4757232"/>
            <a:ext cx="576000" cy="288000"/>
          </a:xfrm>
          <a:prstGeom prst="rect">
            <a:avLst/>
          </a:prstGeom>
        </p:spPr>
      </p:pic>
      <p:pic>
        <p:nvPicPr>
          <p:cNvPr id="69" name="Imagen 68" descr="Logotipo, nombre de la empresa&#10;&#10;Descripción generada automáticamente">
            <a:extLst>
              <a:ext uri="{FF2B5EF4-FFF2-40B4-BE49-F238E27FC236}">
                <a16:creationId xmlns:a16="http://schemas.microsoft.com/office/drawing/2014/main" id="{E0F7782C-D808-4A19-9156-C6507DEED5E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38401" y="4757232"/>
            <a:ext cx="647040" cy="288000"/>
          </a:xfrm>
          <a:prstGeom prst="rect">
            <a:avLst/>
          </a:prstGeom>
        </p:spPr>
      </p:pic>
    </p:spTree>
    <p:extLst>
      <p:ext uri="{BB962C8B-B14F-4D97-AF65-F5344CB8AC3E}">
        <p14:creationId xmlns:p14="http://schemas.microsoft.com/office/powerpoint/2010/main" val="249510386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Identidad digital</a:t>
            </a:r>
            <a:endParaRPr lang="es-ES" sz="3001" dirty="0"/>
          </a:p>
        </p:txBody>
      </p:sp>
      <p:pic>
        <p:nvPicPr>
          <p:cNvPr id="6" name="Imagen 5">
            <a:extLst>
              <a:ext uri="{FF2B5EF4-FFF2-40B4-BE49-F238E27FC236}">
                <a16:creationId xmlns:a16="http://schemas.microsoft.com/office/drawing/2014/main" id="{1C98DE3D-ED87-417A-9616-1D44EEB268AE}"/>
              </a:ext>
            </a:extLst>
          </p:cNvPr>
          <p:cNvPicPr>
            <a:picLocks noChangeAspect="1"/>
          </p:cNvPicPr>
          <p:nvPr/>
        </p:nvPicPr>
        <p:blipFill>
          <a:blip r:embed="rId2"/>
          <a:srcRect/>
          <a:stretch/>
        </p:blipFill>
        <p:spPr>
          <a:xfrm>
            <a:off x="2961219" y="2571751"/>
            <a:ext cx="3221562" cy="21464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Imagen 7">
            <a:extLst>
              <a:ext uri="{FF2B5EF4-FFF2-40B4-BE49-F238E27FC236}">
                <a16:creationId xmlns:a16="http://schemas.microsoft.com/office/drawing/2014/main" id="{5FC2266F-A9E3-444D-8A1F-B70F797A628D}"/>
              </a:ext>
            </a:extLst>
          </p:cNvPr>
          <p:cNvPicPr>
            <a:picLocks noChangeAspect="1"/>
          </p:cNvPicPr>
          <p:nvPr/>
        </p:nvPicPr>
        <p:blipFill>
          <a:blip r:embed="rId3"/>
          <a:srcRect/>
          <a:stretch/>
        </p:blipFill>
        <p:spPr>
          <a:xfrm>
            <a:off x="344269" y="854741"/>
            <a:ext cx="1081478" cy="1233370"/>
          </a:xfrm>
          <a:prstGeom prst="rect">
            <a:avLst/>
          </a:prstGeom>
        </p:spPr>
      </p:pic>
      <p:sp>
        <p:nvSpPr>
          <p:cNvPr id="15" name="CuadroTexto 14">
            <a:extLst>
              <a:ext uri="{FF2B5EF4-FFF2-40B4-BE49-F238E27FC236}">
                <a16:creationId xmlns:a16="http://schemas.microsoft.com/office/drawing/2014/main" id="{BB90B7E8-02F5-48EC-968B-9E44B306D4F8}"/>
              </a:ext>
            </a:extLst>
          </p:cNvPr>
          <p:cNvSpPr txBox="1"/>
          <p:nvPr/>
        </p:nvSpPr>
        <p:spPr>
          <a:xfrm>
            <a:off x="1561892" y="949756"/>
            <a:ext cx="7290000" cy="1400383"/>
          </a:xfrm>
          <a:prstGeom prst="rect">
            <a:avLst/>
          </a:prstGeom>
          <a:noFill/>
        </p:spPr>
        <p:txBody>
          <a:bodyPr wrap="square">
            <a:spAutoFit/>
          </a:bodyPr>
          <a:lstStyle/>
          <a:p>
            <a:r>
              <a:rPr lang="es-ES" sz="1500" b="1" dirty="0">
                <a:latin typeface="Lato" panose="020F0502020204030203" pitchFamily="34" charset="0"/>
                <a:ea typeface="Lato" panose="020F0502020204030203" pitchFamily="34" charset="0"/>
                <a:cs typeface="Lato" panose="020F0502020204030203" pitchFamily="34" charset="0"/>
              </a:rPr>
              <a:t>Identidad digital</a:t>
            </a:r>
            <a:r>
              <a:rPr lang="es-ES" sz="1500" dirty="0">
                <a:latin typeface="Lato" panose="020F0502020204030203" pitchFamily="34" charset="0"/>
                <a:ea typeface="Lato" panose="020F0502020204030203" pitchFamily="34" charset="0"/>
                <a:cs typeface="Lato" panose="020F0502020204030203" pitchFamily="34" charset="0"/>
              </a:rPr>
              <a:t> es todo lo que manifestamos en el ciberespacio e incluye tanto nuestras acciones como la forma en la que nos perciben los demás en la red.</a:t>
            </a:r>
            <a:endParaRPr lang="es-ES" sz="1500" baseline="30000" dirty="0">
              <a:latin typeface="Lato" panose="020F0502020204030203" pitchFamily="34" charset="0"/>
              <a:ea typeface="Lato" panose="020F0502020204030203" pitchFamily="34" charset="0"/>
              <a:cs typeface="Lato" panose="020F0502020204030203" pitchFamily="34" charset="0"/>
            </a:endParaRPr>
          </a:p>
          <a:p>
            <a:endParaRPr lang="es-ES" sz="1500" baseline="30000" dirty="0">
              <a:latin typeface="Lato" panose="020F0502020204030203" pitchFamily="34" charset="0"/>
              <a:ea typeface="Lato" panose="020F0502020204030203" pitchFamily="34" charset="0"/>
              <a:cs typeface="Lato" panose="020F0502020204030203" pitchFamily="34" charset="0"/>
            </a:endParaRPr>
          </a:p>
          <a:p>
            <a:r>
              <a:rPr lang="es-ES" sz="1500" dirty="0">
                <a:latin typeface="Lato" panose="020F0502020204030203" pitchFamily="34" charset="0"/>
                <a:ea typeface="Lato" panose="020F0502020204030203" pitchFamily="34" charset="0"/>
                <a:cs typeface="Lato" panose="020F0502020204030203" pitchFamily="34" charset="0"/>
              </a:rPr>
              <a:t>Todas nuestras interacciones dentro del espacio digital (imágenes, comentarios, enlaces visitados, lugares donde publicamos nuestros datos, etc.) conforman nuestra identidad o perfil digital.</a:t>
            </a:r>
          </a:p>
        </p:txBody>
      </p:sp>
      <p:pic>
        <p:nvPicPr>
          <p:cNvPr id="10" name="Imagen 9" descr="Imagen que contiene texto&#10;&#10;Descripción generada automáticamente">
            <a:extLst>
              <a:ext uri="{FF2B5EF4-FFF2-40B4-BE49-F238E27FC236}">
                <a16:creationId xmlns:a16="http://schemas.microsoft.com/office/drawing/2014/main" id="{E308749B-992A-47DA-B76F-EC33AB6D59F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14" name="Imagen 13" descr="Imagen que contiene plato, dibujo&#10;&#10;Descripción generada automáticamente">
            <a:extLst>
              <a:ext uri="{FF2B5EF4-FFF2-40B4-BE49-F238E27FC236}">
                <a16:creationId xmlns:a16="http://schemas.microsoft.com/office/drawing/2014/main" id="{7DBF0CC2-905A-4562-B4C8-D266E2A91C6D}"/>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16" name="Imagen 15" descr="Logotipo, nombre de la empresa&#10;&#10;Descripción generada automáticamente">
            <a:extLst>
              <a:ext uri="{FF2B5EF4-FFF2-40B4-BE49-F238E27FC236}">
                <a16:creationId xmlns:a16="http://schemas.microsoft.com/office/drawing/2014/main" id="{BA3886F9-CDD2-4B99-84E4-15FE7FBD910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11" name="Imagen 10">
            <a:extLst>
              <a:ext uri="{FF2B5EF4-FFF2-40B4-BE49-F238E27FC236}">
                <a16:creationId xmlns:a16="http://schemas.microsoft.com/office/drawing/2014/main" id="{AFF1E1F9-4A71-4640-998C-8632EDB1FAEF}"/>
              </a:ext>
            </a:extLst>
          </p:cNvPr>
          <p:cNvPicPr>
            <a:picLocks noChangeAspect="1"/>
          </p:cNvPicPr>
          <p:nvPr/>
        </p:nvPicPr>
        <p:blipFill>
          <a:blip r:embed="rId7"/>
          <a:srcRect/>
          <a:stretch/>
        </p:blipFill>
        <p:spPr>
          <a:xfrm>
            <a:off x="7537792" y="168754"/>
            <a:ext cx="1427116" cy="247860"/>
          </a:xfrm>
          <a:prstGeom prst="rect">
            <a:avLst/>
          </a:prstGeom>
        </p:spPr>
      </p:pic>
    </p:spTree>
    <p:extLst>
      <p:ext uri="{BB962C8B-B14F-4D97-AF65-F5344CB8AC3E}">
        <p14:creationId xmlns:p14="http://schemas.microsoft.com/office/powerpoint/2010/main" val="396951503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1D3DD8-8D0D-424A-A81E-65B8E9835F2C}"/>
              </a:ext>
            </a:extLst>
          </p:cNvPr>
          <p:cNvSpPr/>
          <p:nvPr/>
        </p:nvSpPr>
        <p:spPr>
          <a:xfrm>
            <a:off x="183361" y="616396"/>
            <a:ext cx="8777285" cy="342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4261" tIns="17132" rIns="34261" bIns="17132" rtlCol="0" anchor="ctr"/>
          <a:lstStyle/>
          <a:p>
            <a:pPr algn="ctr"/>
            <a:endParaRPr lang="en-US" sz="595" dirty="0">
              <a:solidFill>
                <a:schemeClr val="accent2"/>
              </a:solidFill>
              <a:latin typeface="Lato Light" charset="0"/>
            </a:endParaRPr>
          </a:p>
        </p:txBody>
      </p:sp>
      <p:sp>
        <p:nvSpPr>
          <p:cNvPr id="13" name="CuadroTexto 12">
            <a:extLst>
              <a:ext uri="{FF2B5EF4-FFF2-40B4-BE49-F238E27FC236}">
                <a16:creationId xmlns:a16="http://schemas.microsoft.com/office/drawing/2014/main" id="{16A56C88-A4C7-4307-8455-9C45FFABC6A4}"/>
              </a:ext>
            </a:extLst>
          </p:cNvPr>
          <p:cNvSpPr txBox="1"/>
          <p:nvPr/>
        </p:nvSpPr>
        <p:spPr>
          <a:xfrm>
            <a:off x="195075" y="64543"/>
            <a:ext cx="7156864" cy="554126"/>
          </a:xfrm>
          <a:prstGeom prst="rect">
            <a:avLst/>
          </a:prstGeom>
          <a:noFill/>
        </p:spPr>
        <p:txBody>
          <a:bodyPr wrap="square">
            <a:spAutoFit/>
          </a:bodyPr>
          <a:lstStyle/>
          <a:p>
            <a:r>
              <a:rPr lang="es-ES" sz="3001" b="1" dirty="0">
                <a:solidFill>
                  <a:schemeClr val="tx2"/>
                </a:solidFill>
                <a:latin typeface="Lato" charset="0"/>
                <a:ea typeface="Lato" charset="0"/>
                <a:cs typeface="Lato" charset="0"/>
              </a:rPr>
              <a:t>Identidad digital</a:t>
            </a:r>
            <a:endParaRPr lang="es-ES" sz="3001" dirty="0"/>
          </a:p>
        </p:txBody>
      </p:sp>
      <p:pic>
        <p:nvPicPr>
          <p:cNvPr id="4" name="Imagen 3">
            <a:extLst>
              <a:ext uri="{FF2B5EF4-FFF2-40B4-BE49-F238E27FC236}">
                <a16:creationId xmlns:a16="http://schemas.microsoft.com/office/drawing/2014/main" id="{4542FAB5-871D-44E4-8766-D2F9173846BC}"/>
              </a:ext>
            </a:extLst>
          </p:cNvPr>
          <p:cNvPicPr>
            <a:picLocks noChangeAspect="1"/>
          </p:cNvPicPr>
          <p:nvPr/>
        </p:nvPicPr>
        <p:blipFill>
          <a:blip r:embed="rId2"/>
          <a:srcRect/>
          <a:stretch/>
        </p:blipFill>
        <p:spPr>
          <a:xfrm>
            <a:off x="1361685" y="1198069"/>
            <a:ext cx="6420630" cy="3357891"/>
          </a:xfrm>
          <a:prstGeom prst="rect">
            <a:avLst/>
          </a:prstGeom>
        </p:spPr>
      </p:pic>
      <p:sp>
        <p:nvSpPr>
          <p:cNvPr id="7" name="Rectángulo: esquinas redondeadas 6">
            <a:extLst>
              <a:ext uri="{FF2B5EF4-FFF2-40B4-BE49-F238E27FC236}">
                <a16:creationId xmlns:a16="http://schemas.microsoft.com/office/drawing/2014/main" id="{C43EAD3D-B0EC-465E-8B5E-2C79198A44D4}"/>
              </a:ext>
            </a:extLst>
          </p:cNvPr>
          <p:cNvSpPr/>
          <p:nvPr/>
        </p:nvSpPr>
        <p:spPr>
          <a:xfrm>
            <a:off x="1963099" y="2329327"/>
            <a:ext cx="2700338" cy="547688"/>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cxnSp>
        <p:nvCxnSpPr>
          <p:cNvPr id="14" name="Conector recto de flecha 13">
            <a:extLst>
              <a:ext uri="{FF2B5EF4-FFF2-40B4-BE49-F238E27FC236}">
                <a16:creationId xmlns:a16="http://schemas.microsoft.com/office/drawing/2014/main" id="{20345264-3859-415D-B753-6030D167C6FA}"/>
              </a:ext>
            </a:extLst>
          </p:cNvPr>
          <p:cNvCxnSpPr>
            <a:cxnSpLocks/>
          </p:cNvCxnSpPr>
          <p:nvPr/>
        </p:nvCxnSpPr>
        <p:spPr>
          <a:xfrm flipH="1">
            <a:off x="4825719" y="2603171"/>
            <a:ext cx="535075"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AF455246-EB4B-49FD-8888-0579686FEDE2}"/>
              </a:ext>
            </a:extLst>
          </p:cNvPr>
          <p:cNvSpPr txBox="1"/>
          <p:nvPr/>
        </p:nvSpPr>
        <p:spPr>
          <a:xfrm>
            <a:off x="5523069" y="2476216"/>
            <a:ext cx="2259246" cy="276999"/>
          </a:xfrm>
          <a:prstGeom prst="rect">
            <a:avLst/>
          </a:prstGeom>
          <a:noFill/>
        </p:spPr>
        <p:txBody>
          <a:bodyPr wrap="square" rtlCol="0">
            <a:spAutoFit/>
          </a:bodyPr>
          <a:lstStyle/>
          <a:p>
            <a:r>
              <a:rPr lang="es-ES" sz="1200" dirty="0">
                <a:solidFill>
                  <a:srgbClr val="4472C4"/>
                </a:solidFill>
                <a:latin typeface="Lato" panose="020F0502020204030203" pitchFamily="34" charset="0"/>
                <a:ea typeface="Lato" panose="020F0502020204030203" pitchFamily="34" charset="0"/>
                <a:cs typeface="Lato" panose="020F0502020204030203" pitchFamily="34" charset="0"/>
              </a:rPr>
              <a:t>Perfil profesional en LinkedIn</a:t>
            </a:r>
          </a:p>
        </p:txBody>
      </p:sp>
      <p:sp>
        <p:nvSpPr>
          <p:cNvPr id="10" name="Rectángulo: esquinas redondeadas 9">
            <a:extLst>
              <a:ext uri="{FF2B5EF4-FFF2-40B4-BE49-F238E27FC236}">
                <a16:creationId xmlns:a16="http://schemas.microsoft.com/office/drawing/2014/main" id="{DC91E40C-1C51-434F-889B-5DBCC89AFFED}"/>
              </a:ext>
            </a:extLst>
          </p:cNvPr>
          <p:cNvSpPr/>
          <p:nvPr/>
        </p:nvSpPr>
        <p:spPr>
          <a:xfrm>
            <a:off x="1963099" y="2917434"/>
            <a:ext cx="2700338" cy="405000"/>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cxnSp>
        <p:nvCxnSpPr>
          <p:cNvPr id="18" name="Conector recto de flecha 17">
            <a:extLst>
              <a:ext uri="{FF2B5EF4-FFF2-40B4-BE49-F238E27FC236}">
                <a16:creationId xmlns:a16="http://schemas.microsoft.com/office/drawing/2014/main" id="{181225BA-75E7-4B8E-8810-F0C53FFCFABB}"/>
              </a:ext>
            </a:extLst>
          </p:cNvPr>
          <p:cNvCxnSpPr>
            <a:cxnSpLocks/>
          </p:cNvCxnSpPr>
          <p:nvPr/>
        </p:nvCxnSpPr>
        <p:spPr>
          <a:xfrm flipH="1">
            <a:off x="4825717" y="3119934"/>
            <a:ext cx="535075"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5D0138B6-817C-44ED-9E59-69897721C48B}"/>
              </a:ext>
            </a:extLst>
          </p:cNvPr>
          <p:cNvSpPr txBox="1"/>
          <p:nvPr/>
        </p:nvSpPr>
        <p:spPr>
          <a:xfrm>
            <a:off x="5523069" y="2992979"/>
            <a:ext cx="2113313" cy="276999"/>
          </a:xfrm>
          <a:prstGeom prst="rect">
            <a:avLst/>
          </a:prstGeom>
          <a:noFill/>
        </p:spPr>
        <p:txBody>
          <a:bodyPr wrap="square" rtlCol="0">
            <a:spAutoFit/>
          </a:bodyPr>
          <a:lstStyle/>
          <a:p>
            <a:r>
              <a:rPr lang="es-ES" sz="1200" dirty="0">
                <a:solidFill>
                  <a:srgbClr val="4472C4"/>
                </a:solidFill>
                <a:latin typeface="Lato" panose="020F0502020204030203" pitchFamily="34" charset="0"/>
                <a:ea typeface="Lato" panose="020F0502020204030203" pitchFamily="34" charset="0"/>
                <a:cs typeface="Lato" panose="020F0502020204030203" pitchFamily="34" charset="0"/>
              </a:rPr>
              <a:t>Libros en venta</a:t>
            </a:r>
          </a:p>
        </p:txBody>
      </p:sp>
      <p:sp>
        <p:nvSpPr>
          <p:cNvPr id="21" name="Rectángulo: esquinas redondeadas 20">
            <a:extLst>
              <a:ext uri="{FF2B5EF4-FFF2-40B4-BE49-F238E27FC236}">
                <a16:creationId xmlns:a16="http://schemas.microsoft.com/office/drawing/2014/main" id="{07986AAD-42F8-47EF-BF01-CC027A31E63E}"/>
              </a:ext>
            </a:extLst>
          </p:cNvPr>
          <p:cNvSpPr/>
          <p:nvPr/>
        </p:nvSpPr>
        <p:spPr>
          <a:xfrm>
            <a:off x="1963099" y="3950959"/>
            <a:ext cx="2700338" cy="547688"/>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cxnSp>
        <p:nvCxnSpPr>
          <p:cNvPr id="22" name="Conector recto de flecha 21">
            <a:extLst>
              <a:ext uri="{FF2B5EF4-FFF2-40B4-BE49-F238E27FC236}">
                <a16:creationId xmlns:a16="http://schemas.microsoft.com/office/drawing/2014/main" id="{3A2BDA14-0EF0-4D02-8F6D-82E3907DF8AC}"/>
              </a:ext>
            </a:extLst>
          </p:cNvPr>
          <p:cNvCxnSpPr>
            <a:cxnSpLocks/>
          </p:cNvCxnSpPr>
          <p:nvPr/>
        </p:nvCxnSpPr>
        <p:spPr>
          <a:xfrm flipH="1">
            <a:off x="4825717" y="4224803"/>
            <a:ext cx="535075"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2CC6D856-BC23-481B-953C-53E91311B40A}"/>
              </a:ext>
            </a:extLst>
          </p:cNvPr>
          <p:cNvSpPr txBox="1"/>
          <p:nvPr/>
        </p:nvSpPr>
        <p:spPr>
          <a:xfrm>
            <a:off x="5523069" y="4097846"/>
            <a:ext cx="2113313" cy="276999"/>
          </a:xfrm>
          <a:prstGeom prst="rect">
            <a:avLst/>
          </a:prstGeom>
          <a:noFill/>
        </p:spPr>
        <p:txBody>
          <a:bodyPr wrap="square" rtlCol="0">
            <a:spAutoFit/>
          </a:bodyPr>
          <a:lstStyle/>
          <a:p>
            <a:r>
              <a:rPr lang="es-ES" sz="1200" dirty="0">
                <a:solidFill>
                  <a:srgbClr val="4472C4"/>
                </a:solidFill>
                <a:latin typeface="Lato" panose="020F0502020204030203" pitchFamily="34" charset="0"/>
                <a:ea typeface="Lato" panose="020F0502020204030203" pitchFamily="34" charset="0"/>
                <a:cs typeface="Lato" panose="020F0502020204030203" pitchFamily="34" charset="0"/>
              </a:rPr>
              <a:t>Enlaces a charlas</a:t>
            </a:r>
          </a:p>
        </p:txBody>
      </p:sp>
      <p:sp>
        <p:nvSpPr>
          <p:cNvPr id="24" name="Rectángulo: esquinas redondeadas 23">
            <a:extLst>
              <a:ext uri="{FF2B5EF4-FFF2-40B4-BE49-F238E27FC236}">
                <a16:creationId xmlns:a16="http://schemas.microsoft.com/office/drawing/2014/main" id="{669D4ABD-8356-4030-9726-D620B9F0C2ED}"/>
              </a:ext>
            </a:extLst>
          </p:cNvPr>
          <p:cNvSpPr/>
          <p:nvPr/>
        </p:nvSpPr>
        <p:spPr>
          <a:xfrm>
            <a:off x="1963099" y="3362854"/>
            <a:ext cx="2700338" cy="547688"/>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1"/>
          </a:p>
        </p:txBody>
      </p:sp>
      <p:cxnSp>
        <p:nvCxnSpPr>
          <p:cNvPr id="25" name="Conector recto de flecha 24">
            <a:extLst>
              <a:ext uri="{FF2B5EF4-FFF2-40B4-BE49-F238E27FC236}">
                <a16:creationId xmlns:a16="http://schemas.microsoft.com/office/drawing/2014/main" id="{9C04AB92-D6EB-4ABB-8348-47FB3CA52169}"/>
              </a:ext>
            </a:extLst>
          </p:cNvPr>
          <p:cNvCxnSpPr>
            <a:cxnSpLocks/>
          </p:cNvCxnSpPr>
          <p:nvPr/>
        </p:nvCxnSpPr>
        <p:spPr>
          <a:xfrm flipH="1">
            <a:off x="4825717" y="3636697"/>
            <a:ext cx="535075"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299CF7AE-AC01-479D-80D9-86B57DADFADD}"/>
              </a:ext>
            </a:extLst>
          </p:cNvPr>
          <p:cNvSpPr txBox="1"/>
          <p:nvPr/>
        </p:nvSpPr>
        <p:spPr>
          <a:xfrm>
            <a:off x="5523069" y="3509741"/>
            <a:ext cx="2113313" cy="276999"/>
          </a:xfrm>
          <a:prstGeom prst="rect">
            <a:avLst/>
          </a:prstGeom>
          <a:noFill/>
        </p:spPr>
        <p:txBody>
          <a:bodyPr wrap="square" rtlCol="0">
            <a:spAutoFit/>
          </a:bodyPr>
          <a:lstStyle/>
          <a:p>
            <a:r>
              <a:rPr lang="es-ES" sz="1200" dirty="0">
                <a:solidFill>
                  <a:srgbClr val="4472C4"/>
                </a:solidFill>
                <a:latin typeface="Lato" panose="020F0502020204030203" pitchFamily="34" charset="0"/>
                <a:ea typeface="Lato" panose="020F0502020204030203" pitchFamily="34" charset="0"/>
                <a:cs typeface="Lato" panose="020F0502020204030203" pitchFamily="34" charset="0"/>
              </a:rPr>
              <a:t>Perfil profesional IT Expert</a:t>
            </a:r>
          </a:p>
        </p:txBody>
      </p:sp>
      <p:sp>
        <p:nvSpPr>
          <p:cNvPr id="11" name="CuadroTexto 10">
            <a:extLst>
              <a:ext uri="{FF2B5EF4-FFF2-40B4-BE49-F238E27FC236}">
                <a16:creationId xmlns:a16="http://schemas.microsoft.com/office/drawing/2014/main" id="{D9BDB3D3-2708-420A-B41E-25E49138D67F}"/>
              </a:ext>
            </a:extLst>
          </p:cNvPr>
          <p:cNvSpPr txBox="1"/>
          <p:nvPr/>
        </p:nvSpPr>
        <p:spPr>
          <a:xfrm>
            <a:off x="252000" y="787986"/>
            <a:ext cx="8640000" cy="323165"/>
          </a:xfrm>
          <a:prstGeom prst="rect">
            <a:avLst/>
          </a:prstGeom>
          <a:noFill/>
        </p:spPr>
        <p:txBody>
          <a:bodyPr wrap="square">
            <a:spAutoFit/>
          </a:bodyPr>
          <a:lstStyle/>
          <a:p>
            <a:r>
              <a:rPr lang="es-ES" sz="1500" b="1" dirty="0">
                <a:latin typeface="Lato" panose="020F0502020204030203" pitchFamily="34" charset="0"/>
                <a:ea typeface="Lato" panose="020F0502020204030203" pitchFamily="34" charset="0"/>
                <a:cs typeface="Lato" panose="020F0502020204030203" pitchFamily="34" charset="0"/>
              </a:rPr>
              <a:t>¿Has buscado alguna vez tu nombre en Internet?</a:t>
            </a:r>
            <a:endParaRPr lang="es-ES" sz="1500" dirty="0">
              <a:latin typeface="Lato" panose="020F0502020204030203" pitchFamily="34" charset="0"/>
              <a:ea typeface="Lato" panose="020F0502020204030203" pitchFamily="34" charset="0"/>
              <a:cs typeface="Lato" panose="020F0502020204030203" pitchFamily="34" charset="0"/>
            </a:endParaRPr>
          </a:p>
        </p:txBody>
      </p:sp>
      <p:pic>
        <p:nvPicPr>
          <p:cNvPr id="19" name="Imagen 18" descr="Imagen que contiene texto&#10;&#10;Descripción generada automáticamente">
            <a:extLst>
              <a:ext uri="{FF2B5EF4-FFF2-40B4-BE49-F238E27FC236}">
                <a16:creationId xmlns:a16="http://schemas.microsoft.com/office/drawing/2014/main" id="{A83200B6-C831-47CF-8C18-C1345CB9842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772" y="4931073"/>
            <a:ext cx="499590" cy="144000"/>
          </a:xfrm>
          <a:prstGeom prst="rect">
            <a:avLst/>
          </a:prstGeom>
        </p:spPr>
      </p:pic>
      <p:pic>
        <p:nvPicPr>
          <p:cNvPr id="27" name="Imagen 26" descr="Imagen que contiene plato, dibujo&#10;&#10;Descripción generada automáticamente">
            <a:extLst>
              <a:ext uri="{FF2B5EF4-FFF2-40B4-BE49-F238E27FC236}">
                <a16:creationId xmlns:a16="http://schemas.microsoft.com/office/drawing/2014/main" id="{06989348-FF2E-480D-953A-6B3EE4F958BB}"/>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96190" y="4931073"/>
            <a:ext cx="288000" cy="144000"/>
          </a:xfrm>
          <a:prstGeom prst="rect">
            <a:avLst/>
          </a:prstGeom>
        </p:spPr>
      </p:pic>
      <p:pic>
        <p:nvPicPr>
          <p:cNvPr id="28" name="Imagen 27" descr="Logotipo, nombre de la empresa&#10;&#10;Descripción generada automáticamente">
            <a:extLst>
              <a:ext uri="{FF2B5EF4-FFF2-40B4-BE49-F238E27FC236}">
                <a16:creationId xmlns:a16="http://schemas.microsoft.com/office/drawing/2014/main" id="{FBF0F913-FAD5-4FA4-A7A5-FC59FDEC355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721" y="4931073"/>
            <a:ext cx="323520" cy="144000"/>
          </a:xfrm>
          <a:prstGeom prst="rect">
            <a:avLst/>
          </a:prstGeom>
        </p:spPr>
      </p:pic>
      <p:pic>
        <p:nvPicPr>
          <p:cNvPr id="30" name="Imagen 29">
            <a:extLst>
              <a:ext uri="{FF2B5EF4-FFF2-40B4-BE49-F238E27FC236}">
                <a16:creationId xmlns:a16="http://schemas.microsoft.com/office/drawing/2014/main" id="{132A4696-DFFB-41EF-B1C8-8A4593BEC01E}"/>
              </a:ext>
            </a:extLst>
          </p:cNvPr>
          <p:cNvPicPr>
            <a:picLocks noChangeAspect="1"/>
          </p:cNvPicPr>
          <p:nvPr/>
        </p:nvPicPr>
        <p:blipFill>
          <a:blip r:embed="rId6"/>
          <a:srcRect/>
          <a:stretch/>
        </p:blipFill>
        <p:spPr>
          <a:xfrm>
            <a:off x="7537792" y="168754"/>
            <a:ext cx="1427116" cy="247860"/>
          </a:xfrm>
          <a:prstGeom prst="rect">
            <a:avLst/>
          </a:prstGeom>
        </p:spPr>
      </p:pic>
    </p:spTree>
    <p:extLst>
      <p:ext uri="{BB962C8B-B14F-4D97-AF65-F5344CB8AC3E}">
        <p14:creationId xmlns:p14="http://schemas.microsoft.com/office/powerpoint/2010/main" val="175384441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20" grpId="0"/>
      <p:bldP spid="21" grpId="0" animBg="1"/>
      <p:bldP spid="23" grpId="0"/>
      <p:bldP spid="24" grpId="0" animBg="1"/>
      <p:bldP spid="26" grpId="0"/>
    </p:bldLst>
  </p:timing>
</p:sld>
</file>

<file path=ppt/theme/theme1.xml><?xml version="1.0" encoding="utf-8"?>
<a:theme xmlns:a="http://schemas.openxmlformats.org/drawingml/2006/main" name="1_Default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52829</TotalTime>
  <Words>2987</Words>
  <Application>Microsoft Office PowerPoint</Application>
  <PresentationFormat>Presentación en pantalla (16:9)</PresentationFormat>
  <Paragraphs>297</Paragraphs>
  <Slides>73</Slides>
  <Notes>0</Notes>
  <HiddenSlides>1</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73</vt:i4>
      </vt:variant>
    </vt:vector>
  </HeadingPairs>
  <TitlesOfParts>
    <vt:vector size="82" baseType="lpstr">
      <vt:lpstr>Arial</vt:lpstr>
      <vt:lpstr>Calibri</vt:lpstr>
      <vt:lpstr>Calibri Light</vt:lpstr>
      <vt:lpstr>Lato</vt:lpstr>
      <vt:lpstr>Lato Black</vt:lpstr>
      <vt:lpstr>Lato Bold</vt:lpstr>
      <vt:lpstr>Lato Light</vt:lpstr>
      <vt:lpstr>Lato Regular</vt:lpstr>
      <vt:lpstr>1_Default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Jetfabrik</dc:creator>
  <cp:keywords/>
  <dc:description/>
  <cp:lastModifiedBy>Alice</cp:lastModifiedBy>
  <cp:revision>3209</cp:revision>
  <dcterms:created xsi:type="dcterms:W3CDTF">2014-11-12T21:47:38Z</dcterms:created>
  <dcterms:modified xsi:type="dcterms:W3CDTF">2020-11-29T17:14:23Z</dcterms:modified>
  <cp:category/>
</cp:coreProperties>
</file>